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537" r:id="rId2"/>
    <p:sldId id="538" r:id="rId3"/>
    <p:sldId id="539" r:id="rId4"/>
    <p:sldId id="559" r:id="rId5"/>
    <p:sldId id="560" r:id="rId6"/>
    <p:sldId id="561" r:id="rId7"/>
    <p:sldId id="562" r:id="rId8"/>
    <p:sldId id="564" r:id="rId9"/>
    <p:sldId id="565" r:id="rId10"/>
    <p:sldId id="566" r:id="rId11"/>
    <p:sldId id="567" r:id="rId12"/>
    <p:sldId id="568" r:id="rId13"/>
    <p:sldId id="581" r:id="rId14"/>
    <p:sldId id="578" r:id="rId15"/>
    <p:sldId id="579" r:id="rId16"/>
    <p:sldId id="582" r:id="rId17"/>
    <p:sldId id="583" r:id="rId18"/>
    <p:sldId id="584" r:id="rId19"/>
    <p:sldId id="585" r:id="rId20"/>
    <p:sldId id="586" r:id="rId21"/>
    <p:sldId id="580" r:id="rId22"/>
    <p:sldId id="519" r:id="rId23"/>
    <p:sldId id="520" r:id="rId24"/>
    <p:sldId id="378" r:id="rId25"/>
    <p:sldId id="379" r:id="rId26"/>
    <p:sldId id="380" r:id="rId27"/>
    <p:sldId id="381" r:id="rId28"/>
    <p:sldId id="382" r:id="rId29"/>
    <p:sldId id="588" r:id="rId30"/>
    <p:sldId id="513" r:id="rId31"/>
    <p:sldId id="521" r:id="rId32"/>
    <p:sldId id="522" r:id="rId33"/>
    <p:sldId id="523" r:id="rId34"/>
    <p:sldId id="552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3" r:id="rId55"/>
    <p:sldId id="419" r:id="rId56"/>
    <p:sldId id="546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42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44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3:41:46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1496 17506 349 0,'0'0'126'0,"0"0"-120"15,0 0 6-15,0 0-5 0,0 0 7 16,0 0 69 0,0 0-35-16,0 0-8 0,-11 3-21 15,11-3-15-15,0 0 9 16,0 0-13-16,0 0 0 15,0 0-2-15,0 0 2 16,0 1-1-16,0 1-3 16,0-2 4-16,0 3 0 15,1-3 0-15,5 0 1 16,1 0-4-16,7 0 6 16,7 0 5-16,10 0-5 15,15 0 1-15,8 4 0 16,14-4 9-16,4 0-10 15,4 0 4-15,0 0-6 16,-1 0 2-16,7 0-2 16,0 0 2-16,4 0-6 15,-2-7 5-15,9 4-2 0,2-1 4 16,-1 1-4-16,1-1-7 16,-7-2 4-16,-8-3 6 15,0-4-8-15,-11-1 3 16,-7 0 2-16,-13-1 4 15,-13 2-2-15,-12 5-4 16,-10 2 4-16,-7 2-2 16,-6 4 3-16,-1 0-6 15,0 0 0-15,0 0-14 16,0 0-42-16,0 0-101 0,0 8 62 16</inkml:trace>
  <inkml:trace contextRef="#ctx0" brushRef="#br0" timeOffset="1702.8004">2958 15616 525 0,'0'0'14'16,"0"0"-9"-16,0 0 0 16,0 0-2-16,0 0 27 15,0 0-6-15,0 0-14 16,0 0-9-16,0 0-1 15,8 0 0-15,1 12 0 16,1 2 8-16,-1 4 1 16,4 3 1-16,-2 3 26 15,1 0-26-15,1-1 1 16,1 0 7-16,2-4-15 0,-1 0 9 16,3-7-12-16,-3-1 6 15,-3-4-5-15,6-6 3 16,-2-1-4-16,-1 0 13 15,4 0-6-15,5-16 17 16,1-7-13-16,1-2-10 16,-4-1 11-16,-1 1-12 15,-7 0 0-15,-1 2 3 16,-3 2 1-16,-3 1-5 16,1 0 1-16,0 3 0 15,-2 2 1-15,-2 4-1 16,0 4 0-16,1-1-8 15,4 3-17-15,3 0-25 16,7 1-57-16,1-1-28 16,-1-1-143-16</inkml:trace>
  <inkml:trace contextRef="#ctx0" brushRef="#br0" timeOffset="4475.2101">8368 17616 0 0,'0'0'505'0,"0"0"-471"16,0 0-25-16,0 0-9 15,0 0 1-15,0 0 36 16,0 0-5-16,-1 0-20 15,-1 0-10-15,0 0 12 16,-2 0-1-16,1 0-13 16,-2 0 0-16,0 0 22 15,0 0-3-15,2 0-8 0,2 0-6 16,-1-1 0-16,2 1 12 16,0 0-13-16,0 0-1 15,0 0 20-15,0 0-23 16,0 0-13-16,0 0 12 15,0-1 1-15,12-1-7 16,14-4 7-16,4-1 0 16,11-2 0-16,2 1 0 15,2-1 0-15,-3-2 8 16,1 3-5-16,-1-1-6 16,-5 3 2-16,-4-1 1 15,-3 4 0-15,-6 3 0 0,-5 0-5 16,-3 0 5-16,-3 0-16 15,-2 0 6-15,-5 0-10 16,1 0-27-16,-2 0 9 16,-1 0-40-16,-4 0-2 15,5-5-152-15</inkml:trace>
  <inkml:trace contextRef="#ctx0" brushRef="#br0" timeOffset="8763.855">6894 15073 440 0,'0'0'42'0,"0"0"-37"16,0 0 3-16,0 0 4 0,0 0 48 15,8-72 12-15,-8 68-34 16,0 0-22-16,0 4 24 15,0 0-29-15,0 0 2 16,0 0-13-16,0 0-3 16,0 0-6-16,1 8-2 15,7 16 8-15,2 10 3 16,4 5 0-16,1 4 2 16,-1-2-2-16,-1 1 0 15,3-4 8-15,-4-4-8 16,-1-3 0-16,0-3 12 15,-2-3-11-15,-3-1-1 16,0-3 0-16,-2-2 3 16,-1-5-3-16,-3 1 0 15,0-4-3-15,0 3 1 0,0-1-24 16,-9-2-15-16,-7 0-30 16,-2-7-54-16,-4-2-94 15</inkml:trace>
  <inkml:trace contextRef="#ctx0" brushRef="#br0" timeOffset="9198.6887">6726 15420 485 0,'0'0'76'15,"0"0"-76"-15,0 0 9 0,0 0-23 16,0 0 21-1,0 0-7-15,39 34 40 0,-22-13-28 16,4 2 11-16,-1 1-1 16,1-1-5-16,-1 3 6 15,2-1-22-15,1 2 0 16,0 0 9-16,-1 1-4 16,-1-4-2-16,1-1-4 15,-1-4 0-15,-1-5 4 16,-3-3-4-16,-1-5 0 15,0-6 1-15,0 0 3 16,5-5 9-16,6-19-13 16,4-7 3-16,1-10 10 0,-3 1-13 15,-5 2-2 1,-10 1-1-16,-6 7 3 0,-6 5-8 16,-2 5 7-16,0 11 1 15,0 2 3-15,0 6 2 16,0 1-5-16,0 0-29 15,0 8-86-15,-2 12 32 16,-2 3-16-16,3-2-205 16</inkml:trace>
  <inkml:trace contextRef="#ctx0" brushRef="#br0" timeOffset="9689.5373">7821 15325 643 0,'0'0'45'0,"0"0"-45"16,0 0-17-16,0 0-19 16,0 0 36-16,0 0 1 15,74-10 14-15,-31-3 4 0,5 2-19 16,-8-1-11-1,-7 5-52-15,-10 3-64 0,-11 4-113 16</inkml:trace>
  <inkml:trace contextRef="#ctx0" brushRef="#br0" timeOffset="9911.425">7983 15322 547 0,'0'0'85'0,"0"0"-64"15,0 0-16-15,0 0-10 16,0 0 8-16,0 0-3 16,-3 64 51-16,3-37-29 0,6 4-19 15,-3 0 6 1,0-2-8-16,-3 1 9 0,2-2-10 16,-2 1-13-16,1-5-3 15,2-5-61-15,2-4-43 16,-2-10-70-16</inkml:trace>
  <inkml:trace contextRef="#ctx0" brushRef="#br0" timeOffset="10901.0534">8041 15616 615 0,'0'0'58'0,"0"0"-58"0,0 0-16 15,0 0 16-15,0 0-2 16,0 0 4-16,51 0 42 15,-24 0-33-15,3-11-7 16,0-3 11-16,-6-1-15 16,-3-2 0-16,-10 0 2 15,-6-1 1-15,-5 2 2 16,0-2-5-16,-9 1 0 16,-10 2-8-16,-1 1 20 15,2 2-19-15,3 2 14 16,6 4-7-16,5 2 1 15,2 1 5-15,2-2-3 16,0-2-6-16,17-4-4 16,11-3 7-16,7 0 1 15,1 3-1-15,-1 1-9 0,-5 5-5 16,-5 2 13-16,-7 3 1 16,-6 0 0-16,-5 0-12 15,-4 11 3-15,-3 3 8 16,0 6 0-16,0 1 2 15,-3 1 0-15,-4-1 24 16,0-1-25-16,7-3 5 16,0-2-7-16,0-1 4 15,0-5-2-15,10-3 0 16,9-2 6-16,5-4-1 16,8 0-2-16,2-3-3 15,0-13 19-15,-2-1-19 0,-7 0 0 16,-4-2-1-16,-8 0 2 15,-1-1-1-15,-7 2 0 16,-5-1 3-16,0 6-5 16,0 3 2-16,0 7 0 15,0 1-4-15,0 2 4 16,0 0-3-16,0 0-7 16,0 5 9-16,0 12-6 15,0 1 3-15,0-1 1 16,0-5 1-16,4-1 2 15,4-4-6-15,2 0 6 16,0-4 0-16,4-3 11 16,0 0-11-16,6 0 6 15,0-11-4-15,0-5 6 0,1-1-4 16,-6 0-4-16,-4 0 0 16,-3 6 7-16,-5 5-5 15,-1 2-2-15,-2 4 0 16,0 0 2-16,0 0-15 15,0 21 1-15,0 5 12 16,0 2-1-16,0-3 1 16,9-3-7-16,9-8 7 15,1-4-1-15,10-6 8 16,7-4-14-16,7 0 14 16,4-12-15-16,0-8-5 15,-5-6-49-15,-4 2-32 16,-8 0 6-16,-7 4-126 0,-6 8 45 15,-8 6 169-15,-4 6 53 16,-1 0-53-16,-4 0 56 16,0 10-29-16,0 1 56 15,0 0 13-15,0 0-34 16,0-3-61-16,6-1 2 16,8-1 5-16,8-4-16 15,6-2-46-15,2 0-127 16</inkml:trace>
  <inkml:trace contextRef="#ctx0" brushRef="#br0" timeOffset="12275.5977">6939 14774 613 0,'0'0'9'15,"0"0"-7"-15,0 0-2 0,-97 52 0 16,66-25 20-16,2 6-19 16,4 6 3-16,4 7 10 15,5 3-11-15,2 6 19 16,4 3-17-16,10 3-3 15,0 2 17-15,6-2-14 16,22-4-5-16,11-7 0 16,9-7 11-16,8-7-17 15,8-7 6-15,11-9 0 16,9-8 9-16,7-10-9 16,6-2-15-16,7-1-41 15,8-20-115-15,-6-6-228 16</inkml:trace>
  <inkml:trace contextRef="#ctx0" brushRef="#br0" timeOffset="12898.5181">10523 14930 491 0,'0'0'1'0,"35"73"6"16,-21-31 7-16,-4 1-13 15,-7 4 43 1,-3 2 1-16,-2 7-37 0,-20 3 1 16,-16 3-9-16,-8 2-27 15,-15-6-103-15</inkml:trace>
  <inkml:trace contextRef="#ctx0" brushRef="#br0" timeOffset="14374.2357">1128 14701 686 0,'0'0'8'16,"0"0"32"-16,0 0-11 15,0 0-15-15,0 0-7 16,-84-51 17-16,64 51 23 16,-4 0-16-16,3 15-31 15,-2 8 0-15,6 2 7 16,8 2-7-16,9-1-4 15,0 2-2-15,16-5-5 16,15 1 8-16,8-3-1 16,6-6 4-16,4-4 10 0,3 0-10 15,-7 1 0-15,-9 5-4 16,-11 5 10-16,-12 11-14 16,-13 4 8-16,0 9 0 15,-26 3-4-15,-7-3 14 16,3-6-10-16,9-8 0 15,9-11 15-15,5-10-25 16,7-6 10-16,0-3-15 16,0-2 12-16,23-3-38 15,15-18 28-15,13-7 7 16,1-5-33-16,3-3 10 16,-10 2 19-16,-2 0 10 15,-6 5-1-15,-7 2 1 0,-2 1 0 16,-6 1 9-1,-2-1-2-15,-2-3 17 16,-1-1-14-16,-4 0-3 0,-4-5 4 16,0 4-11-16,-6-1 0 15,4 1 1-15,-5 3 2 16,-1 0-3-16,-1 9-3 16,0 7 3-16,0 5 8 15,0 6-8-15,0 1-6 16,0 1 4-16,6 19-7 15,3 7 9-15,8 3 0 16,9-2 0-16,2-1 0 0,4-7 0 16,2-3 4-16,-1-7 0 15,-3-5-3-15,0-5-2 16,-9 0-66-16,-9-10-176 16</inkml:trace>
  <inkml:trace contextRef="#ctx0" brushRef="#br0" timeOffset="14517.5347">1656 14800 641 0,'0'0'60'16,"0"0"-60"-16,0 0-55 16,100-9 45-16,-45-2-8 0,-1-3-142 15</inkml:trace>
  <inkml:trace contextRef="#ctx0" brushRef="#br0" timeOffset="15326.816">2114 14855 641 0,'0'0'78'0,"0"0"-49"15,0 0-16-15,0 0 13 16,-91 20-16-16,82-1-1 16,6 8 7-16,3 2-16 0,0 0 0 15,15-4-4 1,9-4 8-16,4-12-5 0,0-2 1 16,1-7 0-16,-6 0-5 15,-6-1 0-15,-4-14-10 16,-7-2-3-16,-6-5-30 15,0-2-2-15,-3 1 6 16,-16 0 21-16,-2 7 23 16,2 3-3-16,2 5 6 15,5 8 19-15,6 0-19 16,2 0 5-16,4 1-8 16,0 7-12-16,0 3 9 15,10-3 6-15,7-3-1 16,7-4 1-16,1-1 6 15,5 0 25-15,0-12-34 0,-2-5 6 16,-1-3-15-16,-6 0 2 16,0 1-8-16,-4-2 11 15,-6 3-11-15,0 0 15 16,-4 7 0-16,-4 1 3 16,-2 6 16-16,-1 4-12 15,0 0 7-15,0 0 0 16,0 0-9-16,-6 3-5 15,-7 11-13-15,1 4 13 16,-1 4 0-16,7 0 0 0,1 0 0 16,5 1 5-16,0 0-3 15,0-5-2-15,12-3-1 16,5-5 1-16,6-10 3 16,4 0 13-16,0-5 12 15,2-15-12-15,-6-4-14 16,0-2 2-16,-8 0-4 15,-4-1 3-15,-6 2-13 16,-5 3 11-16,0 1-1 16,-3 3 44-16,-7 6-36 15,2 3 34-15,4 2-12 16,1 7-12-16,1 0 5 16,1 5-23-16,-1 18 0 0,-1 9-15 15,3 4 20 1,0 2-5-16,0-2 0 0,5-5-25 15,7-2-17-15,4-9-76 16,4-16-81-16,0-4-125 16</inkml:trace>
  <inkml:trace contextRef="#ctx0" brushRef="#br0" timeOffset="15611.5562">2658 14618 561 0,'0'0'82'16,"0"0"-61"-16,0 0-21 16,0 0 45-16,-1 87-12 0,1-59 3 15,0 2-22-15,-6 1 16 16,-9-1-30-16,-2-2 0 16,0-5 17-16,3-6-17 15,6-7-11-15,6-5-17 16,2-5-31-16,0 0 56 15,0 0-12-15,0 0-5 16,19 0 6-16,3 0 18 16,4 1-4-16,2-1 8 15,8 0-6-15,4 0-4 16,4-7-173-16</inkml:trace>
  <inkml:trace contextRef="#ctx0" brushRef="#br0" timeOffset="16256.9629">3516 14727 586 0,'0'0'51'15,"0"0"-46"-15,-66 97 11 16,35-68 11-16,1-5 21 16,3-7-23-16,6-7-18 0,2-7 14 15,8-3-18 1,0-8-3-16,2-19-5 0,3-8-2 15,4-5-6-15,2-7-11 16,0-4-15-16,3 0 5 16,6 1-12-16,3 3 6 15,3 5 0-15,-1 3 38 16,0 10-2-16,-1 5 8 16,-5 5 2-16,0 5 1 15,-5 4 43-15,-3 2-11 16,0 3 6-16,0 3-16 15,-2 2 9-15,-11 0-26 16,1 5-12-16,-2 15-2 16,-2 7 2-16,10 6-1 0,6 6 7 15,0 1-6-15,14 4 0 16,15 2-14-16,6 0-32 16,2 0-143-16</inkml:trace>
  <inkml:trace contextRef="#ctx0" brushRef="#br0" timeOffset="17726.6078">3950 14965 599 0,'0'0'108'0,"0"0"-62"15,-118 39-23-15,78-18 29 16,7-4-3-16,8 3-10 15,14-2-16-15,8 0-23 16,3 1 0-16,0-3-8 0,18-5 10 16,15-4-5-16,6-7 3 15,6 0 0-15,-1-11-4 16,-6-9 4-16,-10-2-17 16,-9 2 9-16,-7-1 5 15,-7 1 3-15,-4 3 0 16,-1 5 2-16,0 2 9 15,0 5-2-15,0 2-3 16,0 3 10-16,-1 0-13 16,-5 10-6-16,-3 15-9 15,-6 9 12-15,4 2 3 16,-1-2-3-16,2-2 0 16,1-3-2-16,3-6 2 15,1 0-28-15,0-9 3 16,2-5-25-16,0-5 35 0,3-4-40 15,0 0 44-15,0 0 9 16,0-1 3-16,8-11-1 16,9-5 3-16,5-3 2 15,-2 1 19-15,5 0-24 16,1-1 2-16,0 0 15 16,1 0-16-16,0-2 25 15,0-1-8-15,-6 2-14 16,1 1 38-16,-4 2-12 15,-6 0-20-15,-1 0 26 16,0-4-15-16,-6 2-5 16,-2 0-16-16,-3 4 6 0,0 5 2 15,0 4-8-15,0 5 0 16,0 2-5-16,-2 0-14 16,-5 15-6-16,-3 9 20 15,4 5-2-15,1-1-2 16,2-3 9-16,3-3-8 15,0-2-2-15,3-9 18 16,8-4-18-16,5-6 7 16,2-1 3-16,4 0-1 15,2-17 5-15,3-5-4 16,-5-4 4-16,-5-1-4 16,-6 3 0-16,-3 3-9 15,-5 6 18-15,-3 7 1 0,0 5 25 16,0 3-20-16,0 0 0 15,0 1-15-15,-3 13-13 16,-2 4 9-16,0 6 1 16,5-1 0-16,0-4 3 15,0-3 0-15,5-5-7 16,3-1 7-16,5-5-8 16,2-2 3-16,-1-3 10 15,7 0-3-15,-4-3-2 16,0-9 6-16,-2-1-20 0,-5 2 14 15,-4 1-6 1,-3 3 6-16,-1 2 0 0,-2 5 3 16,0 0-3-1,0 0 2-15,0 0-13 0,0 0-5 16,0 11 16-16,0 3 0 16,0 2-3-16,0-2-2 15,0 1 5-15,3-5 0 16,9-1-12-16,0-4 12 15,2-2 0-15,0-3-4 16,5 0 7-16,-4 0-3 16,0-3 0-16,-1-7 10 15,-3-2-10-15,-3-2 0 16,-2-3 0-16,0 0 15 16,2-4-11-16,-3-2 7 15,-2 2-11-15,-3-1 9 16,0 3-10-16,0 4 1 0,0 3 0 15,0 6 4-15,0 5 1 16,0 1-9-16,0 0 4 16,0 0-14-16,-1 12 5 15,-9 7 9-15,-1 5-8 16,5 0 8-16,3 1 0 16,0-2 0-16,3-2-3 15,0-3 3-15,0-3-5 16,1-5 5-16,7-3-10 15,1-5 10-15,4 0 0 16,1-2 0-16,2 0 0 16,2-2 2-16,3-10-2 0,-3 1-103 15,-3-4-115-15</inkml:trace>
  <inkml:trace contextRef="#ctx0" brushRef="#br0" timeOffset="19002.3231">5088 14657 197 0,'0'0'448'0,"0"0"-419"0,0 0-14 16,0 0-11-16,0 0 35 16,90-2-4-16,-68 14 2 15,3 3 7-15,-1 7-31 16,-2 7-2-16,-2 8 14 15,-5 12 15-15,0 14-18 16,-11 5-22-16,-4 2 0 16,0-2 9-16,0-3-9 15,-14-2-9-15,-6 0-21 16,-15-4-56-16,-14-3-48 16,-15-9-248-16</inkml:trace>
  <inkml:trace contextRef="#ctx0" brushRef="#br0" timeOffset="19864.4019">582 14446 343 0,'0'0'183'15,"0"0"-93"-15,0 0-68 16,0 0-2-16,0 0 67 16,0 0-54-16,-80 6-20 15,80 20-4-15,0 12 15 16,0 14 9-16,0 8 8 16,7 10-14-16,6 12 21 0,-3 13-37 15,0 9 2-15,-3 4 5 16,5-3-16-16,2-12 1 15,8-9-3-15,8-12 7 16,7-15-17-16,14-12 10 16,13-12-14-16,18-13-18 15,13-9-60-15,14-11-8 16,6-8-104-16</inkml:trace>
  <inkml:trace contextRef="#ctx0" brushRef="#br0" timeOffset="22092.213">1471 15665 44 0,'0'0'382'0,"0"0"-382"0,0 0 0 16,0 0 35-16,86-9-2 16,-53 7-3-16,5-3 9 15,8 1 8-15,3-1-20 16,5-2 25-16,4 2-33 15,0-3 12-15,2-1-5 16,-2-3-6-16,0 0 6 16,5-4-20-16,1 2 23 15,-1-1-29-15,4 2 10 16,-5 0-10-16,0 1 10 16,-6 0-10-16,-7 4 16 0,-8-1-12 15,-13 4-1 1,-6 0-3-16,-10 1 4 0,-6 1 0 15,-3 3-3-15,-3 0-1 16,0 0 0-16,0-3-25 16,-3 1-54-16,-16-4-263 15</inkml:trace>
  <inkml:trace contextRef="#ctx0" brushRef="#br0" timeOffset="29884.8447">1665 15708 437 0,'0'0'0'15,"0"0"-2"-15,0 0 2 0,0 0 4 16,0 0 29 0,0 0-3-16,0 0 17 0,-33 4-14 15,33-4 0-15,0 0-31 16,0 0 2-16,0 0 20 16,0 0-12-16,0 0-3 15,0 0-5-15,0 0-3 16,0 0-1-16,6 0-14 15,15-8 5-15,13-5 6 16,10-5 3-16,3-3-1 16,2 1 1-16,-2 0 2 15,-4 3 1-15,-4 1-6 16,-5 4-36-16,-4-1 21 0,-3 4-65 16,-11 3-83-1</inkml:trace>
  <inkml:trace contextRef="#ctx0" brushRef="#br0" timeOffset="30155.9277">1644 15709 495 0,'0'0'46'0,"0"0"-31"0,0 0-30 15,0 0 10 1,0 0 5-16,0 0 0 0,63-19 2 16,-29 8 8-16,2-2 3 15,1-1-7-15,3-1-1 16,-1-2-5-16,-4 2 1 16,-3 1-7-16,-5 2-36 15,-5 0-17-15,-10 4-93 16</inkml:trace>
  <inkml:trace contextRef="#ctx0" brushRef="#br0" timeOffset="30355.2311">1732 15722 547 0,'0'0'18'15,"0"0"-13"-15,122-54-3 16,-74 32-2-16,-2 1-11 16,-7 3 8-16,2 1-8 15,-3 0-43-15,-9-2-152 16</inkml:trace>
  <inkml:trace contextRef="#ctx0" brushRef="#br0" timeOffset="30581.2344">1816 15729 609 0,'0'0'21'15,"0"0"-21"-15,0 0-47 16,0 0 33-16,102-51 13 15,-67 33-5-15,-1 0 5 16,2 1-26-16,-6 0-24 16,-8 0-203-16</inkml:trace>
  <inkml:trace contextRef="#ctx0" brushRef="#br0" timeOffset="30760.9329">1830 15780 595 0,'0'0'0'16,"0"0"-90"-16,0 0-192 15</inkml:trace>
  <inkml:trace contextRef="#ctx0" brushRef="#br0" timeOffset="39794.5187">5919 15620 57 0,'0'0'0'15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02:52.58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4793 4738 508 0,'0'0'92'0,"0"0"1"0,0 0-44 16,0 0-4-16,0 0-37 15,0 0 52-15,0 0-31 16,-20-40 6-16,19 37-23 15,-2 1 48-15,3 2-42 16,0-2-7-16,0 2 12 16,0 0-23-16,0 0-6 15,0 0-5-15,0 12-22 16,0 15 29-16,10 9-4 16,4 0 8-16,-1 0-1 15,-2-3 5-15,2-2-4 16,-4-3 0-16,3 1 8 15,1-2-19-15,-4 0 20 0,2 0-9 16,-1-3 0-16,-1-1 2 16,-1-8-10-16,-2-3 8 15,1-5 0-15,-4-2-1 16,-2-3 1-16,1-2 0 16,4 0 12-16,6-7-9 15,9-13 25-15,7-8-27 16,3-3 10-16,7-2-11 15,-4-1 4-15,2 1-4 16,-5 2 0-16,-3 1 0 16,-8 6-12-16,2 5 9 15,-7 2-5-15,0 3 6 0,-1 3-29 16,-1 2-4-16,-4 0-4 16,-1 2-12-16,2-1 0 15,0 2-51-15,-1-2-37 16,-2-2-227-16</inkml:trace>
  <inkml:trace contextRef="#ctx0" brushRef="#br0" timeOffset="1527.3086">5827 6287 476 0,'0'0'19'15,"0"0"46"-15,0 0-46 16,0 0-12-16,0 0 21 15,0 0-24-15,0-52 19 16,-4 49 10-16,4-2 0 16,-1 2-21-16,-2 0 2 15,3 2 11-15,-3 1-11 16,3 0-9-16,0 0-4 0,0 0-2 16,0 0-3-16,0 0 4 15,0 0 0-15,0 0 11 16,-3 0-11-16,3 0 0 15,0 0-3-15,0 0 5 16,0 0-2-16,0 0 0 16,0 0 2-16,0 0-6 15,0 0 4-15,0 0-13 16,0 17 6-16,0 9-4 16,0 11 11-16,0 4 0 15,0 2 4-15,3 1-5 16,4-6 1-16,3-4 0 0,0-5 8 15,-1-5-5-15,1-2-3 16,-1 0 0-16,0-1 13 16,0-1-18-16,0-1 5 15,-2 0 0-15,1-4 3 16,-2-3 1-16,-1-7-4 16,-3 0 0-16,0-5 7 15,-2 0-4-15,0 0 6 16,3 0 43-16,0 0-3 15,3-8-9-15,3-4-29 16,1-5-11-16,7-1 0 16,0-2 11-16,4-1-11 15,2-1-1-15,2-3 1 0,0 2 0 16,2 2-1-16,0 1 1 16,1 3-1-16,-2 4-22 15,-4 4 10-15,-1 1-20 16,0 6 7-16,-5 1-43 15,4 1 11-15,2 0-53 16,-2-3-26-16</inkml:trace>
  <inkml:trace contextRef="#ctx0" brushRef="#br0" timeOffset="4621.8094">13742 4682 634 0,'0'0'69'0,"0"0"-23"16,0 0-16-16,0 0-11 16,0 0-15-16,0 0 8 15,0 0-2-15,-9-6 2 16,9 6 4-16,0 0-16 15,15 0-1-15,21 0-3 16,18 4 8-16,16-1-4 0,15-3 0 16,19 0 0-16,17-3 19 15,15-11-19-15,18-3 0 16,8-1 2-16,4 0 8 16,10 1-13-16,5 0 3 15,15 1 0-15,11 3-6 16,4-2 6-16,2 5 0 15,-1 2 9-15,-2 0-8 16,5-5-1-16,8-5-8 16,4-7 8-16,9-3 7 15,2 0-7-15,5-1 0 16,4 3-5-16,0 0 5 0,-7-2 0 16,-11 4 0-1,-11-2 14-15,-9 3-28 0,-8 0 14 16,-13 1 0-16,-14 3-4 15,-19 2 21-15,-12 3-21 16,-11-1 4-16,-10-2 0 16,-3 4 2-16,-4-3-2 15,-2 2-7-15,2-3 7 16,2 3-2-16,-4 0 1 16,-4 2 1-16,-8 0 0 15,-5 3 1-15,-10 3 6 16,-5 1-7-16,-14 4 0 15,-16 1-2-15,-8 0-3 16,-13 0 5-16,-5 0 0 16,-7 7 2-16,-5 1-2 0,-2-3-6 15,-2 1 2-15,0 0 8 16,-3-1-9-16,-3 1-1 16,0-1 6-16,0 5-1 15,1 2 1-15,2 5 0 16,2 8-2-16,-2 3 2 15,-2 7 0-15,2 8 0 16,-3 2 3-16,0 11-12 16,0 6 13-16,-3 7-4 15,1 9 3-15,1 9 4 16,-1 2-10-16,3 1 3 16,2 2 0-16,0-3 17 0,-2-2-14 15,-1 0-3-15,0-4 15 16,-2-1-10-16,-1-1 27 15,0-6-32-15,0-5 2 16,0-15-5-16,0-14 3 16,0-12 0-16,0-8 0 15,0-9 4-15,0-6-4 16,0-5 0-16,0-1 7 16,-8 0 6-16,-22-1-13 15,-15-12 3-15,-21 1 4 16,-25 1-7-16,-21 3-9 15,-14 2-8-15,-13 3-7 16,5-3 20-16,0 1 4 0,-1-1 0 16,-5 1-12-16,-5 2 12 15,-16 1-14-15,-12 2-20 16,-21 0 23-16,-16 0 5 16,-15 10 6-16,-12 4 0 15,-5 3-4-15,3 3 12 16,11 3 0-16,7-3-8 15,8 4 0-15,1 2-6 16,-2 7 6-16,-3 3-8 16,-3 3 7-16,1-2 2 15,2 0-1-15,-4 4 5 16,9 0 3-16,6 1-6 0,5-2-2 16,10-6 0-16,14-2-3 15,14-8 14-15,17-5-6 16,13-7-5-16,17-2 14 15,17-3-14-15,23-2 2 16,13 2 2-16,11 2 9 16,2 2-7-16,-5 1 0 15,-1 5-6-15,-5 0 0 16,1-5-1-16,8 0 1 16,8-7 0-16,6-2 6 15,5 0-4-15,2-3-2 16,-2 0 0-16,-1 0 12 15,0 0-12-15,-2 0 1 0,0-9-1 16,0-3 17 0,0-4-14-16,1-2 23 0,-3-5-6 15,1-7-19-15,0-6 26 16,-2-9-27-16,3-9 1 16,2-5-10-16,4-8 20 15,8-8-7-15,3-3-4 16,8-1 3-16,3 1 1 15,7 3-4-15,1 3 0 16,0 4-1-16,0 1 10 16,0 3-6-16,0 4-3 15,0-1 0-15,-4 2-3 16,-2 2 3-16,3 4 0 16,-2 4-2-16,0 2 9 0,1 2-5 15,-2-1-2 1,-1-2 0-16,4 5-6 0,-2 5 11 15,1 10-5-15,1 11 0 16,1 5 4-16,-1 3-10 16,2 6 6-16,1-2 0 15,0 5 2-15,0 0-2 16,0 0 0-16,0 0-11 16,0 0-23-16,0 0 16 15,0 0 9-15,0 0-20 16,-3 0 29-16,3 0-11 15,0 0 11-15,0 0 0 16,0 0-4-16,0 0 4 0,0 0 0 16,0 0-2-16,0 0-4 15,0 2 6-15,0 1-19 16,0 4 18-16,0 2-39 16,6 7 22-16,4 7-48 15,5 5-50-15,3 0-42 16,0-1-156-16</inkml:trace>
  <inkml:trace contextRef="#ctx0" brushRef="#br0" timeOffset="5055.2365">14569 4738 696 0,'0'0'13'0,"0"0"3"0,0 0 8 16,0 0-24-16,0 0-20 15,0 0 13-15,34 106 7 16,-10-16 51-16,4 24 2 16,-5 13-42-16,-1 9 13 15,-7-6-22-15,1-17-1 16,-1-18-1-16,3-20 6 15,3-20-5-15,2-9-1 16,5-14 0-16,3-14-5 16,5-18-32-16,10-6-46 15,7-41-75-15</inkml:trace>
  <inkml:trace contextRef="#ctx0" brushRef="#br0" timeOffset="5325.2449">16154 4620 727 0,'0'0'30'16,"0"0"-30"-16,37 82-15 16,-16-15 15-16,-3 14 8 15,-2 8 7-15,-3 8 36 16,-3 5-32-16,-3 0 21 15,-1-7-40-15,5-7 0 16,2-11 9-16,7-10-5 0,5-14-8 16,6-14-16-16,11-16-49 15,9-15 30-15,13-8-60 16,9-41-115-16</inkml:trace>
  <inkml:trace contextRef="#ctx0" brushRef="#br0" timeOffset="5576.1962">17632 4611 721 0,'0'0'26'0,"0"0"-26"0,52 104 3 16,-26-13 8-1,2 16-10-15,-10 6 16 0,-2-4 54 16,-2-6-66-16,4-10 14 15,1-12-4-15,2-12-5 16,8-8-11-16,0-5 1 16,6-14-29-16,6-12 13 15,6-23-76-15,11-11-44 16,10-43-94-16</inkml:trace>
  <inkml:trace contextRef="#ctx0" brushRef="#br0" timeOffset="5805.7954">19194 4572 699 0,'0'0'53'0,"0"0"-53"16,27 103 0-16,-15-19 6 16,-2 10 42-16,-1-5-33 15,-5-5 38-15,1-8-53 16,1-8 10-16,2-11 8 15,6-10-7-15,2-11-3 16,4-8-8-16,7-10-39 16,10-11 37-16,14-7-92 15,10-25-100-15</inkml:trace>
  <inkml:trace contextRef="#ctx0" brushRef="#br0" timeOffset="6004.922">20332 4735 692 0,'0'0'92'16,"0"0"-51"-16,0 0-26 16,0 0 0-16,40 118 0 15,-22-46 69-15,5 8-48 16,-3 5-29-16,0-1-7 16,-4-1 10-16,-5-8-23 15,-4 0-10-15,-5-1-43 16,-2-5-47-16,0-9-89 15</inkml:trace>
  <inkml:trace contextRef="#ctx0" brushRef="#br0" timeOffset="8491.3913">14409 6820 326 0,'0'0'492'16,"0"0"-400"-16,0 0-64 16,0 0-18-16,0 0 23 15,0 0 28-15,-66-60-61 16,56 74-4-16,-7 20-1 15,-3 19 9-15,3 14-4 0,5 1 0 16,12-7 0-16,0-12 6 16,18-16-6-16,12-15 0 15,6-9-8-15,5-9 15 16,1 0-7-16,-1-20 0 16,-8-6 6-16,-10-2 11 15,-7-2-17-15,-12-1 0 16,-4-5 10-16,0-2-10 15,-15-2-7-15,-8 1 5 16,-5 7-10-16,-2 6-1 16,-3 5-2-16,3 8 6 15,2 9 7-15,1 4-32 16,2 0 4-16,4 21-33 0,9 10 1 16,12 7 25-16,7 7-40 15,38-3-29-15,18-9-140 16</inkml:trace>
  <inkml:trace contextRef="#ctx0" brushRef="#br0" timeOffset="9556.6667">21349 6614 715 0,'0'0'96'0,"0"0"-90"0,0 0 10 15,0 0 22-15,0 0 15 16,0 0 57-16,-5 0-51 15,5-10-9-15,0-10-47 16,5-6 18-16,16-6-28 16,9-3 7-16,9 0 0 15,3 4-17-15,-2 5 17 16,-3 11-9-16,-7 8 6 16,-6 7-19-16,-3 2 19 15,-1 19-16-15,-4 9 19 16,-5 2-12-16,-6 1 12 15,-5-5 0-15,0-5-3 16,0-8 11-16,0-6-2 0,0-6-6 16,0-3-12-16,6 0 2 15,9 0-17-15,7-20 15 16,11-7-16-16,4-1-44 16,-6 4 55-16,-6 9 2 15,-8 12 15-15,-3 3-13 16,1 1 8-16,-2 16 1 15,5 4-3-15,1 4 14 16,2 0-3-16,11-2-4 16,6-1-20-16,9-10-55 15,6-12-177-15</inkml:trace>
  <inkml:trace contextRef="#ctx0" brushRef="#br0" timeOffset="10545.3131">14486 9428 112 0,'0'0'105'16,"0"0"-65"-16,0 0 31 16,0 0 73-16,0 0-138 15,0 0 7-15,-7-17 1 16,6 17-8-16,-1 0-6 15,-1 0 0-15,-3 0-8 0,-1 11-49 16,-1 2-40-16,2-3 5 16,6 0-114-16</inkml:trace>
  <inkml:trace contextRef="#ctx0" brushRef="#br0" timeOffset="11146.225">14135 9648 300 0,'0'0'0'0,"0"0"0"16,0 0-51-16,0 0 45 0,0 0 6 15,0 0 0 1,-77-41-37-16,70 38 31 0,4 1 5 15,0 2-55-15,2 0 56 16</inkml:trace>
  <inkml:trace contextRef="#ctx0" brushRef="#br0" timeOffset="12331.3167">14142 9489 560 0,'0'0'63'15,"0"0"14"-15,0 0-77 16,0 0-15-16,0 0 5 16,7 101 20-16,5-34 34 15,0 7-17-15,3 1 0 16,-3-3 24-16,3 0-45 0,0-5 4 16,1-5 13-16,-2-6-22 15,-1-9 9-15,-5-11-10 16,-4-11 16-16,-1-11-28 15,-1-6 12-15,-2-8 0 16,0 0 21-16,0-21 17 16,0-18-17-16,0-17-21 15,0-12-35-15,0-6 34 16,0-2-41-16,-2 0 14 16,-4 1-22-16,-3 2 25 15,-4 5 7-15,-4 7 6 16,-2 5 1-16,-2 9 5 0,3 10 6 15,2 7 0 1,5 8 16-16,4 9-9 0,5 7 8 16,2 4-15-16,0 2-7 15,2 0 4-15,16 2-10 16,15 9 13-16,11 0 8 16,13-1 6-16,7-6 0 15,8-2-14-15,2-2 0 16,2 0 30-16,2 0-27 15,-3-2-3-15,-1-4 3 16,-5-3 5-16,-1 1 1 16,-2 0-9-16,1 3 0 15,3 1 0-15,-1-3 0 16,1 4-4-16,-2 0-1 16,-3 2 5-16,-4-2 5 15,-3 0-5-15,-6-1-4 0,-3 1-2 16,-8 3 12-16,-4 0-5 15,-8 0-1-15,-4 0-6 16,-4 0 6-16,-5 0 0 16,-6 7 3-16,-2 0-15 15,1 1 18-15,0 2-7 16,0 3 1-16,0 3-5 16,2 3 4-16,-1 5 1 15,6 8 0-15,-1 8 0 16,4 12 0-16,-1 10 0 15,5 6 21-15,-4 4-16 0,-3-2 2 16,1-1-7-16,-7-5 0 16,-2-2-10-16,-1-7 18 15,-4-9-10-15,-3-5 2 16,0-11 0-16,0-7-2 16,0-6 2-16,0-6 0 15,-2-2 4-15,-17-1 3 16,-14-1-7-16,-16-3 0 15,-13-1-5-15,-15-3 4 16,-15 0 1-16,-14-3 0 16,-16-2-3-16,-19 3-2 15,-5-2 5-15,-4-2 0 16,-1-5 1-16,3-6 15 16,5-4-3-16,8-2-4 15,17-5 23-15,27 0-8 0,28 4 9 16,23 6-11-16,25 5-13 15,10 6 3-15,5 4-12 16,0 2-8-16,0 1 5 16,9 0-63-16,15 0-21 15,9 0 52-15,10 4-61 16,5 0 19-16,4-4-52 16</inkml:trace>
  <inkml:trace contextRef="#ctx0" brushRef="#br0" timeOffset="12735.7895">15508 9447 554 0,'0'0'2'0,"0"0"15"16,7 123 66-16,1-61-62 15,-2 5 6-15,2-1 25 16,2 1-25-16,-1-4-13 16,3 0 14-16,0-5-19 15,-2-3 3-15,-1-6-12 16,-2-5 6-16,0-5-21 16,-1-7-21-16,0-9-26 15,5-7 0-15,0-16-160 16</inkml:trace>
  <inkml:trace contextRef="#ctx0" brushRef="#br0" timeOffset="13171.4562">15881 9892 699 0,'0'0'69'15,"0"0"-59"-15,0 0-10 16,0 0 0-16,0 0 1 15,0 0 31-15,-3-37-7 16,30 31-15-16,19 1-4 16,15-4 33-16,10 1-32 15,9-2 2-15,6-1 9 16,5 2-15-16,3-3 1 16,-1-1-4-16,-7-2 15 15,-11 1-17-15,-12 3 2 16,-16 0-19-16,-15 2 14 0,-13 3-37 15,-12-3 19 1,-7-3-8-16,-1-3-95 0,-26-1-24 16,-10 1-143-16</inkml:trace>
  <inkml:trace contextRef="#ctx0" brushRef="#br0" timeOffset="13419.0674">16619 9570 249 0,'0'0'37'16,"0"0"112"-16,-84-33-93 15,74 31 6-15,9 2 38 16,1 0-37-16,0 0-63 15,11 0-15-15,12 7 15 16,13 4 10-16,10 3 23 16,5 2-28-16,6-1 11 15,-5 2 2-15,-9 4-18 0,-8 0 0 16,-11 4-3 0,-11 0 9-16,-11 1-7 0,-2 6 2 15,-14 0 26 1,-14 3 7-16,-7-3-24 0,4-3 1 15,4-3-11-15,14 0-18 16,10-6 5-16,3-10-107 16,21-10-263-16</inkml:trace>
  <inkml:trace contextRef="#ctx0" brushRef="#br0" timeOffset="13802.2967">17394 9235 679 0,'0'0'60'0,"0"0"-49"15,0 0-11-15,0 0-2 16,-3 75 2-16,3-32 7 16,0 10 34-16,1 6 8 15,6 8-14-15,-4 3 6 16,0 1-25-16,0-1 30 0,-3-3-38 16,2-5-8-16,0-9 2 15,-2-8 1-15,1-12 4 16,-1-15-7-16,2-11 0 15,-1-7-9-15,1 0 9 16,1-22-12-16,4-19-96 16,-4-18-95-16,-3-12-1 15</inkml:trace>
  <inkml:trace contextRef="#ctx0" brushRef="#br0" timeOffset="14454.3097">17371 9254 243 0,'0'0'263'0,"0"0"-118"15,0 0-88 1,0 0-23-16,0 0 64 0,0 0-50 16,-19-53-21-16,29 48-27 15,8 2 5-15,4 0-4 16,4 1-1-16,-4-2 0 16,10-1-8-16,3-2 15 15,6 0-12-15,9-1 5 16,6-1 0-16,3 1-9 15,6-1 9-15,-2 2 0 16,3 0-7-16,-5 4-3 16,-3 3 3-16,-5 0 5 15,-9 0-1-15,-6 4-17 16,-5 9 20-16,-7 1-5 16,-2 5-1-16,-4 1 2 0,-2-1 4 15,1 2 0-15,-6-1 0 16,4 4-3-16,-6 2 10 15,4 4-7-15,-2 4 0 16,-1 8 2-16,-2 6 10 16,-4 10-8-16,-5 3 11 15,-1 4 0-15,0 0-15 16,0-7-3-16,0-3-5 16,0-9 16-16,0-4-7 15,0-8-1-15,0-6 13 16,0-8-27-16,0-6 22 15,0-7-8-15,0-2 0 0,0-4 0 16,0-1 0 0,0 0 0-16,0 0 13 0,-14 0 24 15,-16 0-29-15,-17-8-2 16,-15-2-2-16,-13-2 10 16,-6-1-14-16,-2-1 0 15,-2 0 6-15,2 2 24 16,6 0-28-16,12 2 14 15,11 0 15-15,18 3-22 16,16 0-6-16,9 1-3 16,4 2-4-16,7-6-3 15,0-4-18-15,0-3-93 16,22-10-39-16,6-10-54 0</inkml:trace>
  <inkml:trace contextRef="#ctx0" brushRef="#br0" timeOffset="14763.9065">17884 9128 610 0,'0'0'96'16,"0"0"-95"-16,0 0-2 15,0 0 2-15,56 97 11 16,-39-54 18-16,1 8 31 0,-1 3 20 16,-1 9-56-16,-2 0-2 15,0 2-9-15,-5-3-4 16,-1-3-3-16,1-9-7 16,0-8 0-16,1-6-6 15,1-8 6-15,2-10-55 16,3-8-28-16,8-10-88 15,2-1-213-15</inkml:trace>
  <inkml:trace contextRef="#ctx0" brushRef="#br0" timeOffset="15361.8549">18282 9682 427 0,'0'0'327'0,"0"0"-247"15,0 0-46-15,0 0-30 16,0 0-4-16,0 0 5 16,105-42-5-16,-54 38 0 15,1 2 24-15,0 0-34 16,-3 1 10-16,-5 1 0 16,-6 0 0-16,-7-2 0 15,-2 0 0-15,-5-1-3 0,1 0 6 16,1-3-10-1,-1-2 7-15,2-1 0 16,6-5 42-16,8-3-33 0,12-3-9 16,3-1 7-16,-2 3-3 15,-11 1-7-15,-8 2 3 16,-15 3 0-16,-6 1 0 16,-4-2 6-16,-10-4-6 15,0-1 0-15,-7-4-2 16,-20 2-20-16,-9 1-39 15,-1 4 61-15,0 5 16 16,7 4 7-16,4 3-23 16,10 3-4-16,7-3 4 15,6 3 14-15,3 0-14 16,0 0-6-16,3 0-3 0,18 0-18 16,7 15 27-1,8 2 1-15,3 4-1 0,-5 1-2 16,-7 1 2-16,-8 0 0 15,-6 2-11-15,-6 1 17 16,-6 4-6-16,-1 1 0 16,-5 3 7-16,-15-1-7 15,-9 4 9-15,-3 1 2 16,-7-2 23-16,0-4-34 16,8-2-2-16,10-6-40 15,15-10-104-15,6-11-143 16</inkml:trace>
  <inkml:trace contextRef="#ctx0" brushRef="#br0" timeOffset="15931.7373">19625 8956 665 0,'0'0'1'0,"0"0"22"16,0 0-23-16,0 93 6 16,0-43 17-16,0 15 47 15,0 8-41-15,-5 4 22 16,-5 3-16-16,1-2-20 16,0 0 26-16,2-6-39 15,-2-5 3-15,7-13-5 16,1-11 4-16,1-14-4 15,0-9 0-15,0-8-4 16,0-12-4-16,0 0-40 16,18-15 7-16,5-28-16 15,-1-14-139-15</inkml:trace>
  <inkml:trace contextRef="#ctx0" brushRef="#br0" timeOffset="16665.1923">19680 8992 350 0,'0'0'136'15,"0"0"-90"-15,0 0 1 16,0 0-40-16,0 0 46 16,96-40-21-16,-74 40-19 15,11 0 22-15,4 1-30 16,8 5 8-16,10-1-5 15,8-2 5-15,8 0-13 0,10-1 4 16,5-1-2-16,1 2-4 16,-1-1-2-16,1 4 4 15,-6 2-6-15,-6 2-9 16,-9 3 10-16,-11 3 2 16,-13 2-1-16,-7 2 4 15,-10-2 0-15,-7 1-6 16,-6-2 6-16,-2-3 2 15,-6 0 4-15,1-1-6 16,-2 2 0-16,-1 2-3 16,2 2 19-16,1 6-18 15,2 1 2-15,-3 5 0 16,2 5 4-16,-2 3 2 16,3 7-6-16,-4 3 2 15,4 2-2-15,-7 4 0 16,0-2 0-16,0-2-8 0,-3-2 3 15,-9-3-8-15,-3-1-1 16,-6-3 7-16,-7-1-19 16,-8-2 16-16,-8-3 9 15,-4-5 1-15,-3-9-6 16,1-7 16-16,8-5-10 16,3-9 46-16,-1-1-17 15,4-1-11-15,-1-18-5 16,-5-6-9-16,-7-6 20 15,-8-5-11-15,-7-3 14 16,-8-3-10-16,-5 0 22 16,2 6-23-16,2 5-15 0,6 5 2 15,7 7 67-15,10 3-51 16,9 4-18-16,13 4 7 16,14 5 4-16,7 3-11 15,7 0-1-15,0 0-3 16,0 0-15-16,0 0-17 15,12 0-47-15,18 2 5 16,22-2 56-16,11 0-105 16,10-33-445-16</inkml:trace>
  <inkml:trace contextRef="#ctx0" brushRef="#br0" timeOffset="16982.1714">20553 9157 574 0,'0'0'62'15,"0"0"-61"-15,0 0 12 16,0 0 6-16,-29 103 2 0,21-39 39 15,2 4 1 1,6 5-15-16,0 1 3 0,0-1-44 16,0-3 16-16,0-9-17 15,0-5-4-15,0-11 10 16,3-11-3-16,8-7-7 16,4-10-62-16,7-11-83 15,5-6 45-15</inkml:trace>
  <inkml:trace contextRef="#ctx0" brushRef="#br0" timeOffset="17633.8348">21006 9607 709 0,'0'0'77'15,"0"0"-75"-15,0 0-2 0,0 0 0 16,94 3 49-16,-44-3-22 16,12-3-11-16,10-4 6 15,8-5-21-15,7 0 11 16,-2 0-12-16,-3-3 3 16,-9 1-9-16,-6-3 6 15,-10 2-14-15,-8 1 14 16,-17-6-43-16,-18-1-2 15,-14-5-5-15,-7-2-59 16,-30-3 52-16,-11 2-15 16,-5 5 42-16,3 7 30 15,7 3 22-15,11 8 115 16,16 2-103-16,7 3-11 0,9 1 22 16,0 0-45-16,0 0 4 15,15 0-14-15,16 0 30 16,14 10-22-16,6 2 2 15,2 3 0-15,-5 2-8 16,-12 0 16-16,-14 2-13 16,-12 5 5-16,-10 5 0 15,-1 5 12-15,-28 7-4 16,-9 4 28-16,-10 0 7 16,-2-2-41-16,3-2 14 15,6-2-12-15,6-3-4 16,10-4-9-16,11-6-145 15,14-13-202-15</inkml:trace>
  <inkml:trace contextRef="#ctx0" brushRef="#br0" timeOffset="18204.5974">22114 9261 628 0,'0'0'13'0,"0"0"4"15,0 0-32-15,0 0 43 16,0 0-21-16,0 0 36 16,0 117-17-16,-12-56 46 15,-4 8-37-15,-4 4-21 16,4 5 25-16,2-6-36 15,3-9 6-15,3-10-9 16,5-8 6-16,2-13-7 16,1-8 1-16,0-10-13 15,0-7 13-15,0-7-55 16,7-7-5-16,9-27-30 16</inkml:trace>
  <inkml:trace contextRef="#ctx0" brushRef="#br0" timeOffset="18870.9731">21968 9160 620 0,'0'0'29'16,"0"0"-16"-16,82-41-13 15,-41 32 0-15,0 1 41 16,1 5-32-16,-1 3 2 15,2-2 3-15,-2 1-10 0,1-2 23 16,3-1-27-16,0-3 12 16,4-2-24-16,6-4 12 15,8-4 0-15,8 2 8 16,7 1-5-16,-2 4-6 16,-6 4 12-16,-10 5-9 15,-11 1 8-15,-4 0-8 16,-8 0 7-16,-6 9-26 15,-5 2 39-15,-7 1-38 16,-6 4 18-16,-5 1 0 16,-3 3 8-16,-5 9 1 15,0 8 15-15,0 8-5 16,0 6-5-16,-7 8 19 16,-2 2-25-16,1 6-8 0,2 3 9 15,1 3-4 1,4-1-4-16,-2-2-1 0,3-3 0 15,0-3-4-15,0-6 4 16,0-7 0-16,0-4 0 16,0-10 0-16,0-8 0 15,0-6-3-15,0-9-10 16,-2-5 3-16,-5-4 6 16,-8-5 4-16,-10 0 0 15,-10 0 0-15,-13-10 0 16,-11-10 0-16,-14-5-1 15,-17-4-5-15,-4-3 9 0,2 1-3 16,8 2 22 0,17 4 3-16,12 4 10 0,15 6-26 15,7 3-1-15,11 2-2 16,6 4-6-16,6-2-22 16,7 5 15-16,3-2-16 15,0-2-19-15,0-7-96 16,16-10-101-16</inkml:trace>
  <inkml:trace contextRef="#ctx0" brushRef="#br0" timeOffset="19207.1452">22854 9189 473 0,'0'0'2'16,"0"0"69"-16,18 110 5 16,-13-63-28-16,-2 1 6 15,0 1-2-15,-2 3-19 16,-1 3 54-16,0 5-82 0,0 0 14 15,0 2 2 1,0-1-21-16,-3-3 0 0,-4-6 0 16,-1-4-6-16,5-9 1 15,3-8-56-15,0-9-69 16,5-18-37-16,11-4-262 16</inkml:trace>
  <inkml:trace contextRef="#ctx0" brushRef="#br0" timeOffset="19755.3718">23053 9691 474 0,'0'0'206'0,"0"0"-169"0,0 0-33 15,0 0 27-15,0 0-2 16,0 0 3-16,92-47 15 15,-50 42-34-15,4 1 8 16,1 0-21-16,2-1 7 16,-2 1 1-16,1-1-8 15,-2 0 0-15,-7 3-4 16,-6-1 14-16,-3 0-19 16,-11 0 9-16,-5 0 0 15,-8 0 6-15,-5-2-5 16,-1-7-1-16,0-2 9 15,-9-4-9-15,-10-5-1 0,-4 1-9 16,-4-4 10-16,2 1 8 16,1 1-8-16,9 3-2 15,4 2 2-15,6 6 1 16,5 4 3-16,0 1-4 16,11 3-3-16,15 3-11 15,11 2 0-15,2 4 4 16,5 16 9-16,-3 6-8 15,-3 1 9-15,-7 2 0 16,-7-2 2-16,-12 2-7 16,-6 0 5-16,-6 2 0 15,0 0 11-15,-8 4-11 16,-17 2 18-16,-6-1 2 0,-7 0-20 16,-1-2 39-16,2-1-39 15,6-2 0-15,3-3-3 16,3-5-84-16,3-12-119 15</inkml:trace>
  <inkml:trace contextRef="#ctx0" brushRef="#br0" timeOffset="23755.3993">14652 10711 382 0,'0'0'229'0,"0"0"-154"15,0 0-45-15,0 0 19 16,0 0-38-16,0 0 53 15,0 0-24-15,-15-27-9 16,15 27-1-16,-2 0-23 16,1 0-10-16,-3 1 3 15,-2 17-12-15,-5 14 10 0,-5 11 2 16,-2 6 0-16,-1 4 7 16,-2 2 1-16,3-1-5 15,2-3-3-15,3-3 0 16,4-2 2-16,4-7-2 15,0-6 15-15,4-9-20 16,-1-6 5-16,2-11 0 16,0-2-8-16,0-5 8 15,0 0 0-15,0-3 20 16,0-16-19-16,0-10-2 16,0-8-5-16,2-4 6 15,1 0-3-15,0-1 19 16,1 2-27-16,0-1 11 0,2-1 0 15,-1 2-2-15,3 1 2 16,0 3-3-16,-2 1 0 16,2 4 3-16,2 5 0 15,2 6-4-15,-1 6 4 16,-2 4-11-16,1 5 11 16,-4 5-6-16,1 0 3 15,4 0-3-15,2 16 6 16,1 9-18-16,1 5 18 15,0 5-3-15,-2 2 11 16,1-3-10-16,-3-2 2 16,1-2-3-16,-1-3 3 15,-1-2 0-15,-1-4 4 0,-1-3-4 16,-5-3-5-16,-2-6 5 16,-1 0-3-16,0-5-45 15,0-3-30-15,0-1-12 16,0 0-58-16,-1-15-111 15</inkml:trace>
  <inkml:trace contextRef="#ctx0" brushRef="#br0" timeOffset="25149.7842">13137 9019 625 0,'0'0'65'16,"0"0"-65"-16,0 0 0 15,0 0 2-15,0 0 10 0,71 99 36 16,-38-60-13-16,6 11-3 15,0 4-3-15,5-1-18 16,0 0 11-16,5-6 0 16,2-6-7-16,2-7 15 15,5-5-27-15,2-7-1 16,-2-3 6-16,-1-4-1 16,-5-5-4-16,-3-4-3 15,-8-3 7-15,-9-1-16 16,-11-2 3-16,-6 0-45 15,-9 0 0-15,-4-14-41 16,-2-10-122-16</inkml:trace>
  <inkml:trace contextRef="#ctx0" brushRef="#br0" timeOffset="25411.0127">13827 9336 688 0,'0'0'100'16,"0"0"-100"-16,0 0-5 16,0 0-5-16,0 0 20 15,0 0 2-15,90 63 27 16,-62-39-38-16,0 3-2 16,-10 2 6-16,-7 4-5 15,-11 4 27-15,0 1-27 16,-20-1 0-16,-14 2 0 0,-6-8 11 15,-6-6-11 1,-1-8-20-16,3-10-72 0,0-7-62 16</inkml:trace>
  <inkml:trace contextRef="#ctx0" brushRef="#br0" timeOffset="26668.9134">12017 8453 646 0,'0'0'55'0,"0"0"-7"15,0 0-48-15,0 0 1 16,99-28 12-16,-37 11 71 16,8-1-79-16,4 1 29 15,2 0-15-15,1 3-2 16,1 0 11-16,4 0-26 15,1-1 9-15,-4-1-12 16,-6-2 6-16,-3-1-5 16,-9 2 0-16,-13 4-1 15,-14 4 1-15,-16 3 0 0,-8 4 3 16,-10 0-12-16,2 2 12 16,-2 0-6-16,0 0-3 15,4 11 6-15,1 12 9 16,7 9-9-16,1 6 0 15,4 8 10-15,1 4-5 16,4 6 8-16,0 2-3 16,2 3-4-16,-3-1-12 15,-2 1 6-15,-1-3 0 16,-1-1 9-16,-1-4-9 16,-2-6 3-16,-1-3-6 15,-3-7 11-15,-1-7-9 16,-1-9 1-16,-4-5 0 15,-2-9-9-15,-2-1 9 16,0-3 0-16,0 1-4 0,-6 2 9 16,-9-1 0-16,-5 1-5 15,-5 0 1-15,-3-1 4 16,-2 0-5-16,0 0 0 16,-3-2-3-16,-3-2 4 15,-5 0-1-15,-4-1 0 16,-7 0 4-16,-5 0 4 15,-6 2 1-15,-8 1-9 16,-8 4 0-16,-5 0 4 16,3-1-4-16,5-1 3 0,14-2 2 15,11-3 15 1,13 2-17-16,11-2 12 0,5 0-15 16,9 0 4-16,7 0-2 15,3 0-1-15,3 0 5 16,0 0-10-16,0 0 5 15,0 0-1-15,0 0 0 16,0 0-18-16,0 1 13 16,0-1 4-16,0 0 1 15,0 0 8-15,0 0-5 16,-3 0 0-16,-3-3-6 16,-2-15 18-16,-4-7-18 15,1-8 3-15,-5-9 0 16,-4-8-13-16,-3-7 1 15,0-6-8-15,-1-2 7 0,5 5-21 16,4 6 34-16,3 6 0 16,0 5 0-16,3 9 11 15,1 2-9-15,1 5-2 16,3 9 0-16,2 5 13 16,1 8-27-16,1 4 14 15,0 1 0-15,0 0-1 16,0 0-33-16,0 0-51 15,0 13 11-15,9 9-3 16,2 3-5-16,-1 1-80 16,-6-4-260-16</inkml:trace>
  <inkml:trace contextRef="#ctx0" brushRef="#br0" timeOffset="27100.945">12479 8743 603 0,'0'0'12'15,"0"0"-12"-15,0 0 9 16,0 0-9-16,0 0 17 15,0 0 45-15,55 82-33 16,-40-55 10-16,2 1 7 16,-3-5-17-16,-3 2-18 0,0-3-11 15,0 0 12 1,0-2-16-16,2-5 4 0,2-3-74 16,3-9-46-16,1-3-116 15</inkml:trace>
  <inkml:trace contextRef="#ctx0" brushRef="#br0" timeOffset="27347.992">12797 8596 662 0,'0'0'114'0,"0"0"-53"15,0 0 3 1,0 0-49-16,0 0-10 0,0 0-5 15,-7 7-2-15,23 17 1 16,0 6 2-16,-1 3 13 16,-2-1-14-16,-4-1-5 15,-3 1-1-15,-1-1 6 16,-5 0-16-16,0-1-66 16,0-6-46-16,0-7-216 15</inkml:trace>
  <inkml:trace contextRef="#ctx0" brushRef="#br0" timeOffset="27538.2349">12646 8895 336 0,'0'0'428'0,"0"0"-291"0,0 0-131 15,0 0-5-15,0 0 21 16,80-62-22-16,-33 44 0 15,6 4-9-15,2 1-14 16,-1 0-89-16,-10-1-102 16</inkml:trace>
  <inkml:trace contextRef="#ctx0" brushRef="#br0" timeOffset="45527.548">1000 4637 511 0,'0'0'48'0,"0"0"8"16,0 0-16-16,0 0 1 16,0 0-14-16,0 0 13 15,0 0-12-15,-36-24-26 16,33 22 32-16,0 1-6 16,-2 1-28-16,1-1-1 15,1 1 1-15,-3 0-4 0,3 0 4 16,-1 0 0-1,-5 2 2-15,1 12-1 0,-10 10-2 16,-1 10-18-16,-2 13 19 16,-6 10-4-16,3 4 4 15,-1 7 0 1,0 0-10-16,-1 1 17 0,5 3-7 16,-1 2 0-16,7 1 4 15,2 1-15-15,8 3 11 16,5 8 0-16,0 4 0 15,0 9 12-15,12 15-10 16,3 8-2-16,-4 11 1 16,8 5-4-16,-6-4 3 15,2-10-3-15,6-13 1 16,-3-11 2-16,7-12 9 0,2-13-9 16,0-8 0-1,-2-10 8-15,-2-9-8 0,1-8-6 16,-4-9 0-16,0-7-19 15,4-5-36-15,1-6-17 16,-1-14-108-16</inkml:trace>
  <inkml:trace contextRef="#ctx0" brushRef="#br0" timeOffset="46938.3384">14749 933 630 0,'0'0'5'15,"0"0"5"-15,0 0-7 16,0 0-2-16,0 0 25 15,0 0 5-15,-24 82-28 0,24-60 38 16,0 2 1-16,0 3-26 16,6 0 11-16,0 1-19 15,2-4 26-15,-1-3-34 16,3-5 11-16,4-6 7 16,5-5-13-16,8-5 19 15,9 0 19-15,13-11 8 16,8-17-2-16,13-8-43 15,5-6-4-15,5-4 11 16,-4-1-13-16,-3 2-18 16,-4 4-7-16,-2 7-68 15,-1 3-79-15,-5-3-195 16</inkml:trace>
  <inkml:trace contextRef="#ctx0" brushRef="#br0" timeOffset="69236.8949">2208 6849 324 0,'0'0'128'0,"0"0"-99"16,0 0-12-16,0 0-6 0,0 0-7 16,0 0 41-16,0 0-28 15,-2 0-3-15,2 0 18 16,-1 0-25-16,-1 0-4 15,2 0-3-15,0 0 0 16,0 0-4-16,0 0 4 16,0 0 0-16,0 0-2 15,0 0 19-15,0 0-17 16,0 0 0-16,0 0 4 16,0 0-11-16,0 0 7 15,2 0 0-15,4 4-5 16,-3 2 27-16,6 1-25 15,-3 0 3-15,6 2 0 0,1 1 6 16,4 0-6 0,1-1 0-16,8 2 16 0,7 1-10 15,8 1 19-15,15 1-25 16,9 0 0-16,10 0 32 16,0 1-32-16,-1-1 0 15,-2 1-4-15,0-6 11 16,2-1-6-16,4-4-1 15,-1-1 0-15,-2-3 16 16,-1 4-6-16,-2-1-10 16,-3 1 15-16,-5-1-10 15,1-2-7-15,-7 1 2 16,-4-2 0-16,-3 0-1 16,-2 0 1-16,-9 0 0 15,-3 0 8-15,-5 0-1 16,-10 0-7-16,-6-2 1 15,-8 1-1-15,-5 1 19 0,0 0-19 16,-3 0 0-16,0 0 10 16,0-1-4-16,0-1 13 15,0 2-19-15,0 0 9 16,0-4-14-16,0-3 5 16,0-5-40-16,0 0-1 15,0-3-66-15,-1-4-90 16</inkml:trace>
  <inkml:trace contextRef="#ctx0" brushRef="#br0" timeOffset="74447.8404">11929 2813 261 0,'0'0'16'0,"0"0"9"0,0 0-16 15,0 0 39-15,-39-87-5 16,28 70-4-16,1 0-17 15,1 0 39-15,0 2-29 16,1 1 16-16,1 2-18 16,3 2-26-16,-2 3 38 15,6 2-36-15,0 2-4 16,0 1 31-16,0 1-15 16,0 0-18-16,0 1-6 15,0-2 6-15,0 2-14 16,6-1 14-16,17 1-5 15,16-4 5-15,19-2 8 16,14-2-8-16,4-5-4 16,7 3 4-16,-2 0-1 0,1 1 1 15,-1 2 0-15,-4 3 5 16,4 3-4-16,-4 1 3 16,-7 0-4-16,-8 0 5 15,-10 4-25-15,-10 4 20 16,-7-3 0-16,-5 0-3 15,-8-1 11-15,-6 2-16 16,-2-1-4-16,-3-1-32 16,1 4 36-16,0 0-26 15,4 3-33-15,1 3 26 16,-4-9-128-16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04:20.08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6936 3198 287 0,'0'0'104'0,"0"0"-68"15,0 0-26-15,0 0 12 16,0 0 0-16,0 0 8 0,0 0 29 16,-6 0-48-16,6 0 18 15,0 0-15-15,0 0-9 16,0 0-9-16,0 0 4 15,0 0-9-15,0 0 1 16,0 0-5-16,0 0 0 16,0 0 1-16,0 0-4 15,0 0 10-15,0 0 4 16,0 0 2-16,0 0-1 16,0 0-5-16,0 0 6 15,0 0 1-15,0 0 1 16,0 0-3-16,0 0 4 15,0 0-3-15,2 0 38 0,1 0-31 16,3 1 0-16,-2-1 14 16,2 1-4-16,0-1-16 15,-2 0-1-15,1 2 0 16,-2-2 7-16,0 3-7 16,-3 1 4-16,3-3-20 15,-1 1 24-15,1-1-8 16,1 2 0-16,0-2 3 15,4 1-12-15,1 1 13 16,1 2-4-16,-1-2 0 16,2-1 0-16,-1 1 0 15,-1-1 0-15,0 0 0 0,0 1 6 16,0 1-6 0,0-1-4-16,-1 0 2 0,2 0 4 15,5 0-2-15,1-2 4 16,2 3-1-16,1-4 31 15,2 3-33-15,2-3 1 16,2 2 8-16,5-1-2 16,0 1 11-16,-1 1-19 15,0-2 2-15,-1-1 7 16,2 2-9-16,4 1 0 16,2-3 16-16,9 0-7 15,3 0 3-15,5 0-12 16,2-3 0-16,0 1 13 15,-2-1-13-15,-2 2-4 16,4 1 4-16,0-2 5 16,-3 2-5-16,2 0-1 15,-2 0 1-15,1 0 9 0,0-1-9 16,2-1 0-16,2-4 0 16,-1 4 2-16,-1 0 5 15,-1 0-7-15,-6 0 0 16,3 1-1-16,-6 1 1 15,2 0 0-15,-2 0 5 16,2 0-1-16,-1 0-4 16,-2 0-3-16,-4 0 3 15,0 0 7-15,-4 0-7 16,-4 0-2-16,-4 0-4 0,-4 0 6 16,-3 0-7-16,-1 0-2 15,-1 0-35-15,-3 0 9 16,-8 0-143-16</inkml:trace>
  <inkml:trace contextRef="#ctx0" brushRef="#br0" timeOffset="23348.2479">627 6116 331 0,'0'0'116'16,"0"0"-90"-16,0 0 49 15,0 0-37-15,0 0 14 16,0 0 6-16,0 0-38 0,0 0 14 15,-5 0-34-15,5 0 0 16,0 0 11-16,0 0-11 16,0 0 0-16,0 0 11 15,0 0 12-15,0 0-32 16,0 0 9-16,1 0 0 16,10 0 6-16,8 0-6 15,10-9 0-15,8-5 3 16,5-6 2-16,-2 0-5 15,1-5 0-15,-7 0 8 16,3-3-28-16,-7 0 16 16,-6 1-9-16,-2-2 11 15,-6 5-17-15,-8 6 14 0,-5 4 2 16,-3 7 6 0,0 2-9-16,-11 1 6 0,-10 4 0 15,-7 0-8 1,-6 2-20-16,-4 15 22 0,-1-1-6 15,7 1 12-15,11-5-26 16,8-7 42-16,13-2-16 16,0-3 0-16,0 0-16 15,21 0 15-15,7-5 1 16,6-1 0-16,7-2-2 16,-1 5 2-16,-6 3 0 15,-4 0-3-15,-7 5 20 16,-4 12-23-16,-7-3 6 15,1 8 0-15,-7 0 11 16,-3 4 0-16,-3 5-11 0,0-1 17 16,-3 4-2-16,-9-5-10 15,-2 3-5-15,6-4 0 16,0-1-15-16,4-1 15 16,1-9-90-16,2-8-132 15</inkml:trace>
  <inkml:trace contextRef="#ctx0" brushRef="#br0" timeOffset="27152.7886">6017 7100 638 0,'0'0'36'0,"0"0"-36"16,0 0-4-16,0 0-29 16,0 0 0-16,0 0 33 15,0 0-1-15,73 20 5 16,-19-20 16-16,19 0-20 15,18 0-18-15,12 0-26 16,2-11-214-16</inkml:trace>
  <inkml:trace contextRef="#ctx0" brushRef="#br0" timeOffset="30535.4762">8165 12388 204 0,'0'0'2'0,"0"0"4"15,0 0 21-15,0 0-25 16,0 0 0-16,0 0 64 0,0 0-25 15,-25-24-19-15,25 24 4 16,0 0-20-16,0 0 44 16,0 0-49-16,0 0 36 15,0 0 20-15,0 0-10 16,0 0-11-16,0 0-10 16,0 0-14-16,0 0 15 15,0 0-16-15,0 0-11 16,0 0 14-16,0 0-12 15,0 0 4-15,0 0-6 16,0 0 0-16,0 0 4 16,0 0-4-16,0 0 0 15,0 0-3-15,0 0 8 16,0 0-5-16,0 0 0 16,0 0 0-16,0 0 9 0,0 0-9 15,0 0 0-15,0 0-1 16,0 0 11-16,-2 0-9 15,2 0-1-15,0 0 12 16,0 0-16-16,0 0 4 16,0 0 0-16,0 0-19 15,0 0 28-15,0 0-20 16,0 0 11-16,0 0 0 16,0 0-18-16,0 7 25 15,0 0-7-15,0 3 0 16,3-1 13-16,3 3-17 0,2 1 4 15,-1-1 0-15,2 2 10 16,0-2-10-16,0 0 0 16,4 1 6-16,1-3 7 15,2 3-3-15,2 0-3 16,3-4 10-16,0 4-1 16,3-2-16-16,1 1 0 15,4-2 16-15,-1 2-9 16,0 0 1-16,2-2-7 15,0 1 1-15,0-2 11 16,-2 0-13-16,2-3 0 16,-2-2-1-16,0-2 5 15,-1-2-4-15,-4 0 0 16,5 0 8-16,-2 0-15 0,2 0 14 16,2 0-7-1,3 0 2-15,1 0-2 0,3 0 0 16,-4 0-4-16,-2 3 4 15,0 2-1-15,-2 0 4 16,2-1-3-16,-1-1 0 16,3-3-3-16,-2 0 3 15,6 0 0-15,1 0 7 16,3-8-17-16,-2 1 10 16,-2-2 0-16,1-1 2 15,2-1 3-15,-4 0-4 16,-2-1-1-16,-4-1 0 0,-2-1 0 15,-3 2 0-15,-6 1 0 16,0 0 3-16,-4 1 5 16,-2 3 0-16,-4-2-8 15,-1 1 3-15,2 1 14 16,-5 1-7-16,-3 3-7 16,0 2-3-16,-2-1 0 15,0 2 8-15,0 0-8 16,0 0 11-16,0 0-26 15,0 0 10-15,5-2-46 16,-2-5-40-16,3-3-152 16</inkml:trace>
  <inkml:trace contextRef="#ctx0" brushRef="#br0" timeOffset="35752.5145">13362 12355 175 0,'0'0'85'16,"0"0"-85"-16,0 0-4 15,0 0 2-15,0 0 2 16,0 0-2-16,0 0-7 16,0 0 9-16,0 4-8 15,0-4 4-15,0 0 8 16,0 0 3-16,0 0-7 16,0 0-5-16,0 2-1 15,0-2 6-15,-2 3 0 16,-2-1-9-16,0-2-18 15</inkml:trace>
  <inkml:trace contextRef="#ctx0" brushRef="#br0" timeOffset="38303.8795">13639 12495 447 0,'0'0'27'16,"0"0"19"-16,0 0-13 16,0 0 42-16,0 0-44 15,0 0-30-15,-7-18 34 16,7 18-35-16,0 0 0 15,0-2 6-15,0 2-3 16,0 0-3-16,0 0 0 16,0 0 0-16,0 0 13 15,0 0-13-15,0 0 0 16,0 0-3-16,0 0 3 16,0 0-2-16,0 0-6 15,0 0 8-15,0 0-9 0,0 6 9 16,4 2 0-16,4 1-3 15,4 4 8-15,3-1-7 16,1 5 2-16,8 2 0 16,1-2 15-16,5 3-15 15,4 4 0-15,2-7-2 16,3 0 12-16,0-8 9 16,-3-4-19-16,-5 0 3 15,-4-4 28-15,-5-1-31 16,-2 2 8-16,-1-2 8 15,2 0-5-15,-2 0-1 16,5 0-10-16,3 0 1 16,1 0 12-16,3 0-13 0,2 0-1 15,1-3-7 1,1-2 16-16,-4-3-6 0,-1-1-2 16,-8 4 0-16,-4-1-1 15,-4 0 1-15,-5 1 0 16,-1-1 36-16,2 1-10 15,-4-1 13-15,0 1-28 16,1-1-6-16,-3 1 10 16,1 2-13-16,-1-2-2 15,-2 4 13-15,3-3-10 16,-2 2-3-16,-3 0-3 16,1-1 3-16,-1 3-5 0,0 0 5 15,0 0 0 1,0 0-1-16,0 0 3 0,0 0-6 15,0 0-16-15,0 0-17 16,0-2 27-16,0-4-75 16,0-2-57-16,0-4-118 15</inkml:trace>
  <inkml:trace contextRef="#ctx0" brushRef="#br0" timeOffset="39682.4515">14870 12451 415 0,'0'0'71'0,"0"0"-68"15,0 0 23-15,0 0 58 16,0 0-21-16,0 0-54 16,0 0 28-16,0 0-31 15,0 0-4-15,0 0 5 16,2 2-3-16,9 0-8 16,3 3 0-16,2 2 4 15,2-2 10-15,0 3-9 16,1-1-1-16,1-3 18 15,-1 0-17-15,-1-2 28 16,1-1-29-16,-2-1 5 16,-5 0 7-16,0 0-9 0,-4 0 1 15,2 0 0 1,-4 0 4-16,1 0-3 0,0 0-5 16,-4 0 2-16,0 0-7 15,0 0 24-15,-1 0-17 16,1 0 5-16,-1 0-5 15,0 0-2-15,0 0-4 16,-1-1 4-16,1-1-12 16,4-2-23-16,-5-3-100 15,-1-2-314-15</inkml:trace>
  <inkml:trace contextRef="#ctx0" brushRef="#br0" timeOffset="41198.25">14879 12444 483 0,'0'0'44'0,"0"0"-44"16,0 0 0-16,0 0 69 15,0 0-26-15,0 0-12 16,0 0-31-16,0 0 15 16,0 0-1-16,0 0-14 15,0 0 8-15,0 0-7 16,0 0-1-16,0 3 0 15,0 0-2-15,0 5 4 0,3 1-4 16,4 2 2-16,2 2 0 16,2 1 6-16,-1-3-6 15,4 2 3-15,0-2 12 16,3-4-13-16,1 0 39 16,-1-1-41-16,2-2 0 15,0-4 23-15,2 0-19 16,-2 0 13-16,5 0 2 15,-2-7-9-15,1-3-2 16,-1 0-8-16,-1 2 0 16,-3 0-1-16,0 1 7 0,-5-1-6 15,-4 3 0 1,-1 1 7-16,-3-1 5 0,2 2-12 16,-2-2 4-16,0 1-6 15,-2-1 3-15,0 2-1 16,3-4 0-16,0 4 7 15,1-1-27-15,-1 1 15 16,-1 1-22-16,-1-1 20 16,1 1-38-16,1 1 1 15,0 0-62-15,-2-1-65 16,-4-1-229-16</inkml:trace>
  <inkml:trace contextRef="#ctx0" brushRef="#br0" timeOffset="43688.6692">13612 12514 286 0,'0'0'34'15,"0"0"-16"-15,0 0-18 16,0 0 5-16,0 0 8 16,0 0 61-16,6 28-26 15,2-19-33-15,2 0 27 16,2 2-33-16,3-1 12 15,0 2 25-15,4-1-27 16,-2-2 6-16,7 1-25 16,-1-1 2-16,1 1 18 0,-1-1-12 15,2 2-8-15,-1-2 3 16,0-1 5-16,0 0-5 16,1-2-3-16,2-1 0 15,0 1 10-15,0-3-9 16,1-1-1-16,0-2 0 15,-1 0 0-15,-2 0 14 16,-2 0-9-16,-2-2-3 16,0-4 44-16,-5-1-46 15,0-2 3-15,0 1 6 16,-2-1-9-16,0-3 27 16,1 1 0-16,-2-2-11 15,0 2 11-15,1-2-27 16,-3 1 0-16,2 0 4 0,-3 1 4 15,2 2-13-15,-1-1 5 16,-2 1 0-16,2 2 0 16,-3 1 0-16,-1 2 0 15,1-1-1-15,-1 0 8 16,-2 2-10-16,-1 0 3 16,-1 0 0-16,-1 3-4 15,-1-1 4-15,1-1 0 16,1 2-1-16,-3 0-21 15,1 0-1-15,-1 0-3 16,0 0-16-16,0 0 31 16,0 0-47-16,0 0-20 15,0 0-53-15,0 0-95 0</inkml:trace>
  <inkml:trace contextRef="#ctx0" brushRef="#br0" timeOffset="45488.5698">14856 12455 443 0,'0'0'166'0,"0"0"-129"16,0 0-28-16,0 0 67 0,0 0-40 15,0 0-5 1,0 0 2-16,0 0-25 0,0 0-5 16,0 0-3-16,0 0 0 15,0 0-14-15,0 3 14 16,0 4 0-16,2 3 0 15,5 4-1-15,5-3 1 16,0 3 0-16,0 0 0 16,5 1-1-16,-2 2 3 15,1-1-2-15,6-2 0 16,-4-3 1-16,1-4-1 16,1-3 0-16,-2-3 0 0,1-1 11 15,1 0-8 1,2 0-3-16,-1-6 12 0,1-8-6 15,-3 4 25-15,1-5-31 16,-5 4 5-16,0 1-10 16,-6-2 11-16,0 3-6 15,0 1 0-15,-3 4 4 16,-3 1-4-16,0 0 0 16,-2 0 1-16,2-1-7 15,-1 1 16-15,1-3-9 16,1 1 23-16,0 0-23 15,1 0 33-15,-1 0-34 16,0-2 2-16,-2 2-4 16,2 0 4-16,-1 3-2 0,1-1 0 15,-3 1 8-15,1 1-15 16,-2 0 7-16,1 1 0 16,-1 0-4-16,0 0 5 15,0 0-1-15,0 0 0 16,0 0 1-16,0 0-11 15,0 0 10-15,0 0-1 16,0 0-14-16,0 0 3 16,0 0-12-16,0 0-5 15,0 1 15-15,0 7 1 16,0-1 13-16,-7 1 0 16,-5 2-7-16,-6 1 15 15,-6-1-9-15,-6 1 1 0,-8 0 0 16,-3-1-26-16,-1 0-7 15,2-3 7-15,6 0 18 16,6-4 0-16,6-1 4 16,5-2-3-16,4 0 2 15,7 0-7-15,1-6 8 16,5-5-18-16,0-1 7 16,0 0-36-16,0 3-20 15,3 1 19-15,4-1-76 16</inkml:trace>
  <inkml:trace contextRef="#ctx0" brushRef="#br0" timeOffset="47829.1372">11248 12643 507 0,'0'0'44'0,"0"0"25"15,0 0-53-15,0 0-14 16,0 0 56-16,0 0-27 15,0 0-8-15,-4 0-23 16,4 0 11-16,0 0-9 16,0 0-2-16,9 0 0 15,12 6-2-15,8 2 8 16,7 3-8-16,8-2 2 16,6 1 0-16,7-3-8 15,7-3 8-15,10-1 0 0,7-2 11 16,6-1-4-1,-4 0-10-15,-7 0 3 0,-6 0 0 16,-9 3-1-16,-7 1 1 16,-6-1 0-16,-1-1 0 15,-6 2 8-15,-2 2-15 16,-3-1 7-16,-5 2 0 16,-3 0-9-16,-4-1 9 15,-2 0 0-15,-5-1-9 16,-2 0 13-16,-6-2-4 15,-2-2 0-15,-4-1 6 16,-3 2-7-16,3-2 1 0,-3 0-2 16,6 0 1-1,-1 0-34-15,3 0-10 0,-3 0-68 16,-2-9-203-16</inkml:trace>
  <inkml:trace contextRef="#ctx0" brushRef="#br0" timeOffset="53510.2322">14472 13989 301 0,'0'0'177'0,"0"0"-102"16,0 0-46-16,0 0 14 15,0 0 19-15,0 0-53 16,0 0 52-16,0 0-38 15,-5 2-20-15,5-4 42 16,0 0-28-16,0 2 3 16,0 0-5-16,0 0-7 15,0 0-14-15,0 0 6 16,0 0-16-16,12 0 13 16,12 0 0-16,9 4 3 15,10 2-4-15,5-2 11 16,5-1-6-16,4 2-1 0,-2 0 0 15,-1-1 6 1,-6-1-6-16,-4-1 0 0,-8 1 3 16,-9-1-3-16,-7 0-2 15,-6-2 0-15,-6 0 4 16,-4 0-1-16,-2 0-1 16,-2 0-8-16,0 0 8 15,0 0 0-15,0 0-22 16,0 0-67-16,0 0-67 15,-5-5-318-15</inkml:trace>
  <inkml:trace contextRef="#ctx0" brushRef="#br0" timeOffset="55070.498">13119 10910 359 0,'0'0'42'0,"0"0"-9"0,0 0 11 16,0 0-7 0,0 0 75-16,0 0-90 0,6 0-4 15,-2 0 14-15,-1 0-29 16,2 0 5-16,2 0-8 15,5 0 0-15,2 0 8 16,0 0-8-16,0 0 0 16,2 0-4-16,-1 0 19 15,3 0-7-15,-1 0 8 16,0 4-12-16,2-1 16 16,1-2-20-16,4 3 0 15,6 0 28-15,3 0-28 16,3 1 12-16,3 0-11 0,0-1 10 15,2 4-3 1,-1-2-8-16,-3 1 0 0,-2 0-1 16,-3-4 7-16,-2 0-9 15,-3-2 3-15,-3-1 0 16,-5 0 31-16,-2 0-31 16,-7 0 0-16,-4 0 24 15,-4 0-16-15,-2 0-2 16,0 0-6-16,0 0 0 15,0 0 5-15,0 0-5 16,0 0-6-16,0 0 4 16,0 0-44-16,0 0 0 0,-9-2-48 15,-5-6-93 1,-2-1-201-16</inkml:trace>
  <inkml:trace contextRef="#ctx0" brushRef="#br0" timeOffset="55694.8517">13590 10674 590 0,'0'0'46'0,"0"0"-46"0,0 0 5 16,0 0 5-16,0 0 5 16,0 0-2-16,-7-5-11 15,7 5-4-15,0 0 7 16,0 0-5-16,3 3 26 16,6 1-19-16,4 2 28 15,0-1-12-15,7 1-21 16,2 0 39-16,1 1-41 15,3 1 0-15,4 2 4 16,2 1 4-16,0 5-11 16,1 0 3-16,3 0 0 15,-3 3-11-15,-6-2 14 0,-3 3-3 16,-8-3 0-16,-4-1 10 16,-2 0-10-16,-5 1 0 15,-2-3 0-15,0 3-4 16,-2-1 4-16,1 1 0 15,-1 3-3-15,-1-3 20 16,0 0-25-16,0 0 8 16,0-1 0-16,0 1 0 15,-9 0 3-15,-6 0-3 16,-3 2 10-16,-7-2-6 16,0 0 18-16,-7-3-15 15,-4 2-2-15,-2-4 32 16,-5 1-26-16,-4-2-4 0,0-1 13 15,-2-3-17-15,7-1 7 16,6-3-10-16,4 0 0 16,6 2-19-16,-1 0-19 15,-2-1-128-15,3-4-173 16</inkml:trace>
  <inkml:trace contextRef="#ctx0" brushRef="#br0" timeOffset="60231.7698">17786 9271 655 0,'0'0'47'0,"0"0"4"0,0 0-51 16,0 0 74-16,0 0-9 16,0 0-14-16,0 0-5 15,-3-22-38-15,8 14-8 16,6-1 0-16,4 0 13 15,5-1-11-15,6 4-2 16,4 2 0-16,3 4-10 16,0 0 12-16,-3 1-2 15,-3 13 0-15,-4 3-1 16,-9 5-13-16,-6 4 14 0,-8 2 0 16,0 5 0-1,-10 0 13-15,-12-1-13 0,-6 1 0 16,0-3 3-16,5-4 4 15,-1-6-7-15,5-3 0 16,7-6-2-16,3-4 2 16,5-3-4-16,4-2 1 15,0-2 6-15,0 0-14 16,0 0-6-16,0 0-19 16,0 0 30-16,0-2 6 15,0 2 0-15,0 0-6 16,0 0 9-16,0 0-18 15,10 4 15-15,3 9-1 16,5 3 1-16,-1 1 3 16,2 2 17-16,0-2-7 0,1-1-10 15,4-4 13-15,-2-1-16 16,3-3 0-16,1-4-6 16,2-4-72-16,2 0-94 15,-3-12-296-15</inkml:trace>
  <inkml:trace contextRef="#ctx0" brushRef="#br0" timeOffset="60533.1015">18472 9232 760 0,'0'0'17'0,"0"0"-17"15,0 0 0-15,0 78 0 16,0-41 84-16,0-1-59 16,0 1 27-16,3-1-27 15,2-6-25-15,-3-1 30 16,0-5-28-16,0-2-2 15,-2-2 0-15,0-8-59 16,0-3-71-16,-4-9-102 16</inkml:trace>
  <inkml:trace contextRef="#ctx0" brushRef="#br0" timeOffset="60723.1872">18330 9528 708 0,'0'0'83'0,"0"0"-78"16,0 0-5-16,0 0 0 16,0 0 77-16,84 5-59 15,-42-5-15-15,2 0-6 16,0 0-4-16,2-10-58 0,-4-2-46 16,-5-5-292-1</inkml:trace>
  <inkml:trace contextRef="#ctx0" brushRef="#br0" timeOffset="61176.1695">19002 9218 737 0,'0'0'44'16,"0"0"49"-16,0 0-38 15,0 0 37-15,0 0-14 0,0 0-45 16,-28-36 4-16,9 36-37 16,-8 11 0-16,1 7 1 15,-2 6 7-15,12 1-16 16,8-3 8-16,2-1 0 16,6 0-12-16,0 1 12 15,10-1-1-15,8 0-6 16,6-1 11-16,4-3-4 15,3 0 0-15,1-2-3 16,-4 0-12-16,-8-1 15 16,-4-1 0-16,-6 2-9 15,-1 2 16-15,-4 1-7 16,-1 3 0-16,-4-1 0 16,0 4-7-16,0-1 7 0,-8 1 0 15,-8 0 12 1,-2 1-11-16,-6-4 20 0,5-3-21 15,2-5 0-15,6-3-11 16,8-8 11-16,1-2-86 16,2 0-58-16,0-17-36 15</inkml:trace>
  <inkml:trace contextRef="#ctx0" brushRef="#br0" timeOffset="61695.825">19462 9188 535 0,'0'0'230'0,"0"0"-230"15,0 0 11-15,0 0 4 16,0 0-6-16,103 56 42 16,-77-18 5-16,-7 2-30 15,-2 5 35-15,-5 4-31 16,-8 0-27-16,-4 4 48 15,-6 3-51-15,-17-3 0 0,-8 2 9 16,-7-6-6-16,-6-4-6 16,-6-8-6-1,-5-8-111-15,-6-10-25 0,-7-9-130 16</inkml:trace>
  <inkml:trace contextRef="#ctx0" brushRef="#br0" timeOffset="62070.9443">17362 9039 573 0,'0'0'47'16,"0"0"10"-16,0 0-33 15,0 0-9-15,-77 74 45 0,69-25-8 16,8 13-8-1,0 4 13-15,21 4-25 0,12 1-1 16,10-4-31-16,12 0 3 16,14 0-19-1,16-6 16-15,13-11-125 0,11-13-44 16</inkml:trace>
  <inkml:trace contextRef="#ctx0" brushRef="#br0" timeOffset="62616.4154">19948 9356 548 0,'0'0'49'15,"0"0"-25"-15,0 0 47 16,0 0-15-16,0 0 35 15,0 0-31-15,23 16-9 16,-2-11 53-16,3-2-76 16,3-2-4-16,1 1 0 15,2 1-20-15,3 0-4 16,1 0-1-16,-1-1 1 16,0 1-2-16,-4-1-8 0,-3-2-65 15,-5 0-80 1,-2 0-108-16</inkml:trace>
  <inkml:trace contextRef="#ctx0" brushRef="#br0" timeOffset="63300.3488">20712 9172 314 0,'0'0'358'0,"0"0"-293"16,0 0-8-16,0 0 17 16,0 0 15-16,0 0-31 15,0-7-27-15,0 7 27 16,0 0-43-16,-6 0 1 16,-7 0-11-16,-2 0 13 15,-4 9-18-15,-2 6 0 16,0 6 0-16,-2 4 12 0,3 1-12 15,3 3 0-15,0 0-3 16,7 5 11 0,3-4-15-16,0 1 7 0,7-3 0 15,0-1 0-15,0-4 0 16,7 0 0-16,8-5 1 16,7-2 2-16,3-4 3 15,0-3-6-15,6-1 0 16,-3-3 3-16,1-1-3 15,-4-1 0-15,-3 0-11 16,0-1-62-16,-2 3-2 16,-2-3-102-16,-6-2-121 15</inkml:trace>
  <inkml:trace contextRef="#ctx0" brushRef="#br0" timeOffset="65166.606">20660 9149 176 0,'0'0'28'0,"0"0"-28"15,0 0 0-15,0 0 0 16,0 0 0-16,0 0-26 16,0 0-58-16</inkml:trace>
  <inkml:trace contextRef="#ctx0" brushRef="#br0" timeOffset="65595.0837">20660 9149 126 0,'-13'11'104'16,"13"-11"-86"-16,0 0 8 15,0 0 82-15,0 0 2 16,0 0-68-16,0 0 68 16,0 0-75-16,0 0 15 15,0 0 1-15,0 0-30 16,0 0 42-16,0 0-43 16,0 0 2-16,0 0 22 15,0 0-43-15,0 0 10 16,0 0-11-16,0 0 5 15,0 0-11-15,0 0 6 0,0 0-10 16,0 0 2 0,0 0-8-16,0 0-1 0,0 0 12 15,0 0-17-15,0 0 19 16,0 0-8-16,0 0 1 16,0 0-2-16,0 0 7 15,0 0 5-15,0 0-3 16,0 0 18-16,0 0-16 15,0 0 1-15,0 0 0 16,0 0 3-16,0 0-3 16,0 0 0-16,0 0 0 15,0 0-17-15,0 0-64 0,0 4-7 16,0 6-15 0,0-2-12-16,3-1-171 0</inkml:trace>
  <inkml:trace contextRef="#ctx0" brushRef="#br0" timeOffset="66240.1444">20687 9218 113 0,'0'0'386'0,"0"0"-306"15,0 0-9-15,0 0-24 16,0 0-12-16,0 0 33 16,-2-10-59-16,-2 6 50 15,4 1-15-15,-2 3-31 16,2 0 41-16,-1 0-32 0,-1 0-21 15,-5 0 19 1,-3 0-15-16,-8 6-6 0,-3 10 1 16,-5 5 0-16,1 1 12 15,0 5-12-15,1 2 0 16,4 2 28 0,3 4-21-16,3 3 9 0,4 1-11 15,5 4-5-15,5-2 28 16,0 0-28-16,2-2 0 15,14-3 8-15,8-2-7 16,6-2 14-16,5-6-10 16,9-7 12-16,2-6-1 15,-2-2-16-15,-1-5 0 16,-5-4 3-16,-2-2 2 0,-3 0 5 16,-1 0-10-16,-3-7 5 15,-5-3-2-15,-5-1-3 16,-7 0 0-16,-7-1 0 15,-3-5 6-15,-2 3 0 16,0-3-6-16,-7-2 0 16,-10-1-3-16,0 1 3 15,-2-1 0-15,1 3-5 16,-2 0 15-16,1 3-13 16,0 2 3-16,-1 2 0 15,-2 5-18-15,-1 0 18 16,-3 5 0-16,-3 0-5 0,2 0 5 15,-1 0 0 1,2 8 0-16,3 3 0 16,2 3-9-16,2 3 9 0,4 0 0 15,1-1-8-15,8-1 9 16,2-3-2-16,4 1-41 16,0 0-39-16,0-1 1 15,13-5-89-15,5-6-198 16</inkml:trace>
  <inkml:trace contextRef="#ctx0" brushRef="#br0" timeOffset="69680.7963">19197 11067 191 0,'0'0'8'0,"0"0"-8"15</inkml:trace>
  <inkml:trace contextRef="#ctx0" brushRef="#br0" timeOffset="69982.9131">19197 11067 267 0,'-96'23'40'15,"96"-25"-40"-15,0 2-9 16,0-1 3-16,0-1 6 16,0 2-23-16,0 0 17 15,0 0-70-15</inkml:trace>
  <inkml:trace contextRef="#ctx0" brushRef="#br0" timeOffset="70264.7981">19115 11059 160 0,'0'0'176'16,"0"0"-142"-16,0 0-19 15,0 0 17-15,0 0-32 16,0 0 17-16,0 0-30 0,0 0 13 16,0 0-5-16,0 0 5 15,0 0 0-15,0 0-1 16,0 0-31-16,0 0-28 15,0 0-14-15</inkml:trace>
  <inkml:trace contextRef="#ctx0" brushRef="#br0" timeOffset="70612.1156">19115 11059 243 0</inkml:trace>
  <inkml:trace contextRef="#ctx0" brushRef="#br0" timeOffset="71073.977">19115 11059 243 0,'-89'-26'312'0,"89"26"-268"0,0 0-14 0,0 0 25 16,0 0-7-16,0 0 20 16,0 0-42-16,11-1-22 15,4-3 28-15,8-2-24 16,2 2-7-16,2 0-1 16,4 1 18-16,-4 3-16 15,2 0-2-15,-1 0 5 16,-3 1 2-16,-4 8-5 15,-6-1-2-15,-3 5 0 16,-8 2 3-16,-4 4 0 0,0 6-3 16,-14-1 0-16,-11 4 11 15,-10-1-1-15,2 0-10 16,-4-2 0-16,1-4 11 16,6-5-14-16,8-5 3 15,8-4-9-15,8-5 5 16,4-2-14-16,2 0 18 15,0 0 0-15,0 0 3 16,0-4-33-16,10-5 29 16,5 1-7-16,-2 2-8 15,-4 1 18-15,-3 5-4 16,-3 0 2-16,0 0-2 16,3 0-8-16,1 0 16 0,4 8-6 15,2 3 33-15,-1 2-29 16,3-2 9-16,-2 2 14 15,4-2-24-15,0 0 7 16,4-4-10-16,2-2 0 16,3 0 8-16,2-2-8 15,3-2-16-15,5-1-117 16,-5 0-90-16</inkml:trace>
  <inkml:trace contextRef="#ctx0" brushRef="#br0" timeOffset="72050.2258">19979 10969 648 0,'0'0'102'16,"0"0"-81"-16,0 0 48 0,0 0-7 16,0 0-8-1,0 0-27-15,-14-9-25 0,2 9 3 16,-7 4-5-16,-5 9 0 15,-3 4 3-15,2-2 10 16,2 1-1-16,7-4-12 16,5-2 4-16,7-1-7 15,1-1 3-15,3-1 0 16,0 0-6-16,0 0 13 16,15 4-8-16,7-3 1 15,5 0 0-15,1 2-1 16,-2-1 1-16,-5 0 0 15,-3-1 14-15,-6 4-11 0,1 1-4 16,-7-1 1 0,-2 4-3-16,0 1-1 0,-4 0 4 15,0 0 0-15,0 0-2 16,-5 3 4-16,-6-1 21 16,-2 1-23-16,1 2 1 15,-3-3 2-15,0 0-3 16,2-6 0-16,1-1 10 15,3-6-2-15,4-3-14 16,1 0 6-16,4-3-96 16,0 0-24-16,3-20-162 15</inkml:trace>
  <inkml:trace contextRef="#ctx0" brushRef="#br0" timeOffset="72530.4457">20419 11008 613 0,'0'0'76'0,"0"0"-76"15,0 0 0-15,0 0 75 16,0 0-44-16,0 0-14 15,0 20 13-15,0-6 6 16,0 4 44-16,0 5-49 16,0 1-28-16,0 4 42 15,0 1-29-15,0 1 13 16,0-2-27-16,-2-1 15 0,2-4-13 16,0-2-4-16,0-4 0 15,0-3-2-15,0-3 2 16,0-2-19-16,0-2-68 15,0-6-50-15,0-1 16 16,0 0-77-16</inkml:trace>
  <inkml:trace contextRef="#ctx0" brushRef="#br0" timeOffset="72823.1619">20253 11226 358 0,'0'0'278'0,"0"0"-197"15,0 0-66-15,0 0 25 16,0 0 47-16,0 0-49 16,-3-3-37-16,9 3 34 15,7-1-20-15,7 1 22 16,1 0-26-16,4 0 0 15,0 0 24-15,4-3-35 16,1-1 6-16,-2 0-7 16,0-1 1-16,1 0-1 15,-6 2-75-15,-1 2-76 16,-6-3-65-16</inkml:trace>
  <inkml:trace contextRef="#ctx0" brushRef="#br0" timeOffset="74004.1647">21242 11015 528 0,'0'0'160'16,"0"0"-114"-16,0 0 4 15,0 0 47-15,0 0-38 16,0 0-45-16,-6-6 25 16,-6 6-39-16,-6 0 0 15,-6 12 21-15,-1 3-13 16,-1 5 16-16,-2 2-19 16,4 3 5-16,4 3 5 15,1 1-8-15,3 4-7 16,2 0 16-16,4 1-11 0,2-5 12 15,7 0-17 1,1-5 0-16,0-2 0 0,11-5 1 16,8-4-1-16,8-4 7 15,3-7-1-15,3-2-12 16,1 0 6 0,-3 0-56-16,-2-8 54 0,-9 0-72 15,-8-1 27-15,-6 2 35 16,-4-2-8-16,-2 1 8 15,0-1-17-15,-5-3 14 16,-7 2-8-16,-4-1 23 16,1 2 0-16,0 4 4 15,2 1-2-15,-3 2 1 16,8 1-3-16,0 1 0 16,1 0-6-16,3 0 6 15,4 0-64-15,0 1-2 0,1 5-84 16,20-2-81-16</inkml:trace>
  <inkml:trace contextRef="#ctx0" brushRef="#br0" timeOffset="74833.7584">21606 11226 309 0,'0'0'193'0,"0"0"-174"16,0 0 67-16,0 0-26 15,0 0 14-15,0 0-28 16,0-8-33-16,0 8 53 15,0-1-61-15,0 1 18 16,0 0 9-16,0 0-23 0,0 0 12 16,0 0-8-16,0 0-9 15,0 0 39-15,0 0-37 16,0 0 7-16,0 0 10 16,0 0-9-16,0 0-2 15,0 0-12-15,0 0 6 16,0 0-12-16,0 0 6 15,0 0 0-15,6 0 2 16,6 0 5-16,-1 0 6 16,6 0-13-16,-2 0 3 15,3 0 6-15,3 0-7 16,-3 0-2-16,2 0 14 16,1 0-14-16,-1 0 0 0,1-2 0 15,-5-2 0-15,0 0 1 16,-3 1-1-16,-3 0 0 15,-6 2 1-15,-3-1 5 16,-1 1-10-16,0 0 4 16,0-1-36-16,0 1 25 15,0 1-85-15,0 0-9 16,0 0-51-16,0 0-98 16</inkml:trace>
  <inkml:trace contextRef="#ctx0" brushRef="#br0" timeOffset="79522.1661">18676 10515 292 0,'0'0'194'0,"0"0"-161"15,0 0 35-15,0 0-17 16,0 0 27-16,0 0-44 16,0 0 1-16,0-3 17 15,0 1-37-15,0 0-2 16,0 1 19-16,0 1-27 15,0 0 42-15,0 0-47 0,0 0 7 16,0 0-6-16,0 0-1 16,0 0 0-16,0 0-4 15,2 0 9-15,8 0-13 16,10 1 8-16,6 5 0 16,7-1 13-16,3-2-4 15,5-1-6-15,8-1 1 16,-1 0 19-16,1-1-22 15,-2 0-1-15,-6 0 0 16,-7 0-2-16,-6 0 5 16,-6 2-5-16,-6-1 2 15,-3 1 0-15,-6-2-1 16,-2 1 1-16,-3-1 0 0,-2 0-5 16,0 0 1-16,0 0-13 15,0 0-17-15,0 0-36 16,2 0 47-16,-2 0-60 15,0 0 17-15,0-10-289 16</inkml:trace>
  <inkml:trace contextRef="#ctx0" brushRef="#br0" timeOffset="80006.2717">18987 10251 577 0,'0'0'83'15,"0"0"-77"-15,0 0 8 16,0 0-10-16,0 0 7 15,0 0 18-15,18 12 1 16,1-5-4-16,2 3-4 16,2-2-19-16,-1 3 63 15,1 0-66-15,1 1 2 0,0 2 9 16,-3 0-5 0,0 3-6-16,-2 2 0 0,-4 1 1 15,0 4-4-15,-3 1 3 16,-3 0 0-16,-3 2 0 15,-5 2 10-15,-1 3-9 16,0-3-1-16,-5 2 0 16,-10-2 11-16,-5 0-11 15,-5-1 8-15,-1-2 15 16,-4-2-21-16,-1-5 13 16,0-3-15-16,2-3 3 15,1-3-18-15,3-3-35 16,3-7-70-16,1 0-104 15</inkml:trace>
  <inkml:trace contextRef="#ctx0" brushRef="#br0" timeOffset="86488.1917">19067 11642 468 0,'0'0'61'15,"0"0"-51"-15,0 0 3 16,0 0 69-16,0 0-38 16,0 0-37-16,0 0 18 15,0 0-23-15,-2 2 13 16,2-2 4-16,0 0-12 15,0 0 29-15,0 0-28 16,-2 0 7-16,2 0 36 16,0 0-44-16,0 0 2 15,0 0 3-15,0 0-3 16,0 0 2-16,0 0-11 0,0 0 0 16,0 0-2-16,0 0 2 15,0 0 0-15,0 3-6 16,0 2-6-16,0 5 5 15,0 0 7-15,4 3 0 16,4 0-6-16,2 1 18 16,2-1-16-16,0-1 4 15,2-1 0-15,0-1 4 16,3 0-3-16,1-5-1 16,-1-3 19-16,1 0-18 15,2-2 23-15,-2 0-14 16,0 0-3-16,-6 0 18 0,1-4-25 15,-7 2 0-15,-2-1 13 16,-2-1-9-16,-1 3-1 16,-1-1-3-16,0 1 5 15,0 1-1-15,2 0-4 16,0-2-25-16,8 2 16 16,1 0-67-16,9 0-32 15,-2 0-9-15,-2 0-260 16</inkml:trace>
  <inkml:trace contextRef="#ctx0" brushRef="#br0" timeOffset="87420.2459">19727 11644 516 0,'0'0'114'0,"0"0"-94"16,0 0 51-16,0 0-30 0,0 0-12 15,0 0-29-15,-3-2 7 16,3 2-8-16,0 0 1 16,0 0 0-16,0 0-6 15,0 0 11-15,0 0-14 16,0 2 8-16,0 6 1 16,0 2 9-16,6 0-9 15,4 2 0-15,-3-3 11 16,2 0-7-16,2-1 6 15,-2-2 10-15,1-3-16 16,2 1 46-16,3-4-38 16,0 0-11-16,3 0 25 15,-2 0-19-15,-1 0 3 16,0 0-10-16,-4-1 0 16,-4-3 2-16,0 2-2 0,-4 1 0 15,0 1-3-15,0-3 10 16,-1 1-14-16,2 0-1 15,1-1-52-15,-1 2 22 16,3 1-51-16,-2 0-26 16,0 0-205-16</inkml:trace>
  <inkml:trace contextRef="#ctx0" brushRef="#br0" timeOffset="88798.5297">22418 12765 686 0,'0'0'28'16,"0"0"2"-16,0 0-14 0,0 0-15 15,0 0-1 1,0 0-12-16,0 6 11 16,5 17 2-16,3 13 8 0,4 8 4 15,0 7 0-15,1 8 31 16,-1 5-22-16,0 3-22 15,0 5 34-15,-5 2-34 16,-2 8 21-16,-4 0-21 16,-1 2 0-16,0 5 10 15,0-3-10-15,-3-8 0 16,-4-7 1-16,1-15 9 16,1-9-15-16,1-8 5 15,0-8 0-15,4-7 6 16,0-7-6-16,0-5-2 15,0-1-14-15,0-5 25 0,0 2-9 16,0-5 0-16,0 0 1 16,0-2-9-16,0-1 8 15,0 0 0-15,0 0 9 16,0 0 3-16,0 0 7 16,14-10-7-16,11-9-9 15,11-1 3-15,8-1-6 16,8 1 0-16,8 3-3 15,5 5 7-15,4 2-4 16,-3 6 0-16,2 1 0 16,-1 1-10-16,-3 2 10 15,1 0 0-15,-3 0-3 16,-4 0 3-16,-6 0-3 0,-6 7-22 16,-5 0 17-16,-7 1 1 15,-5-3 7-15,-8-1 0 16,-7-1 7-16,-6-1-3 15,-4 0-1-15,-2-2 11 16,0 0 3-16,3 0 43 16,3-16-15-16,1-12-43 15,1-5 15-15,1-10-14 16,-2-9 7-16,0-8-10 16,-1-10 13-16,-2-5-19 15,-4-2 6-15,-2 2 0 16,0 4 3-16,3-1 1 0,-2 2 1 15,1 2-5 1,-2 0 0-16,0 1 7 0,0 4-7 16,0 5 6-16,-6 5 0 15,1 9 0-15,0 12-1 16,3 11-5-16,0 8 7 16,2 6-17-16,0 7 10 15,0 0-3-15,0 0-6 16,0 4-39-16,0 14-11 15,0 9 39-15,0 6-29 16,0 4 32-16,0 0-97 16,0 0-48-16,0-9-29 0</inkml:trace>
  <inkml:trace contextRef="#ctx0" brushRef="#br0" timeOffset="90778.6873">22540 13539 625 0,'0'0'83'15,"0"0"-24"-15,0 0-22 0,0 0 16 16,0 0 37-16,0 0-48 16,0-17-41-16,0 17 3 15,8 0-4-15,10-2 0 16,11-1-1-16,11-2 1 16,6 2 0-16,4 2 22 15,3-2-19-15,3-1 6 16,3 1-9-16,2 3 0 15,2 0 28-15,1 0-23 16,-6 0-5-16,-6 0 7 16,-8 0 1-16,-7 0-5 15,-4 0-3-15,-5 0 0 0,-1 0 39 16,-3-2-27-16,-2-3-11 16,-1 3 14-16,-2-1-11 15,-2 1-4-15,-7 2 0 16,-2 0-33-16,-4 0-13 15,3 0-116-15,-7 5-27 16,0 4-24-16</inkml:trace>
  <inkml:trace contextRef="#ctx0" brushRef="#br0" timeOffset="91296.4284">22998 13693 452 0,'0'0'64'15,"0"0"8"-15,0 0-4 16,0 0-5-16,0 0-15 16,0 0-32-16,101-11-11 0,-77 9 34 15,-2 2-39-15,-5 0 0 16,-4 0 3-16,-7 4 7 16,-6 9-6-16,0 1-4 15,-2 5 0-15,-15-1 4 16,-4 0-4-16,-2-1-15 15,1-1 10-15,4-5-7 16,3-4 12-16,8-2-11 16,2-2-1-16,2-3 4 15,3 0 8-15,0 0 0 16,0 0-4-16,0 0 11 16,0 0-7-16,0 0 1 15,6 2-1-15,3 3 9 16,7-1 3-16,1 2-12 15,4-1 18-15,1 0-15 0,1-1 1 16,1-1-4-16,-1-1-43 16,-3-2-65-16</inkml:trace>
  <inkml:trace contextRef="#ctx0" brushRef="#br0" timeOffset="92414.4131">19731 11673 433 0,'0'0'66'16,"0"0"-66"-16,0 0 0 16,0 0 15-16,0 0 13 15,0 0 29-15,4 15-14 16,1-10-28-16,1 1 45 15,4 0-56-15,5 3 25 16,3-2 27-16,8-1-24 16,3 1-4-16,4-4 5 15,3-3-27-15,3 0 31 16,-1 0-37-16,3 0 0 16,0-5 4-16,-4-1-1 15,-2-2 2-15,-10 0-5 16,-5 2 0-16,-10 1-17 0,-5 2-13 15,-2-3-12 1,-3 2-31-16,1 0-33 0,-1 1-163 16</inkml:trace>
  <inkml:trace contextRef="#ctx0" brushRef="#br0" timeOffset="93493.8737">22474 13048 350 0,'0'0'277'0,"0"0"-219"15,0 0-54-15,0 0-3 16,0 0 97-16,0 0-84 16,106 0 13-16,-58 0 21 0,8 0-29 15,7 0 6 1,3 0-18-16,-4 0 6 0,-5 0 14 16,-5 0-26-16,-6 0-1 15,0 5 6-15,-2 1 1 16,-2 2-3-16,-3-3-4 15,-4-1 0-15,-2 1 17 16,-3-2-11-16,-3-3-6 16,-4 3 0-16,-1-3 10 15,-3 0-14-15,0 0 4 16,-1 0-17-16,-3 0 16 16,-2 0-54-16,-5 0-26 15,-4 2-13-15,-4 1-62 16,-2 1-93-16</inkml:trace>
  <inkml:trace contextRef="#ctx0" brushRef="#br0" timeOffset="94019.1445">23015 13198 317 0,'0'0'197'0,"0"0"-187"15,0 0 21-15,0 0 56 16,0 0-25-16,0 0-1 15,-40 0-14-15,30 0-4 16,-2 1-2-16,1 4-40 16,7-1 37-16,-1 0-38 15,5 2-9-15,-1 1-9 16,1 2 18-16,0-2 0 16,0 3-2-16,8 0-5 15,9 2 0-15,0-2 7 16,2 1 0-16,-2-3 5 0,0 2-5 15,-5-1 0-15,-3 2-3 16,-4-2 3-16,-5 2-1 16,0 1-6-16,-6 1 7 15,-11 2 12-15,-3-2-4 16,0 1-8-16,-2-3 19 16,-4-1-5-16,3-3 1 15,-2 2-15-15,0-6-6 16,0 4-4-16,-2-3-81 15,2-2-33-15,0-2-284 16</inkml:trace>
  <inkml:trace contextRef="#ctx0" brushRef="#br0" timeOffset="95743.692">20312 11547 389 0,'0'0'0'0,"0"0"9"15,0 0 43-15,0 0-14 16,0 0-15-16,0 0-7 16,16 31 80-16,-6-25-61 0,6-1-18 15,4 1 12-15,2-3 39 16,4 3-65-16,0-5 5 16,4-1 19-16,2 0-21 15,0 0 14-15,1-1-20 16,-3-8 14-16,-5-1-13 15,-8 1-1-15,-7 1 0 16,-6 0 1-16,-2-1 6 16,-2 1 14-16,0-1-21 15,0 1 9-15,-4 2 1 16,-1 3-10-16,2-3 0 16,3 5-2-16,-1 0-2 15,-1-1-8-15,1 2 6 16,-2 0-18-16,-3 0 18 0,-1 0-26 15,2 4 13 1,-3 5 16-16,-3 4-4 0,-5 0 7 16,-1 1 0-16,-4-1 1 15,-1 0-14-15,-1-1 22 16,-1 0-9-16,3 0 0 16,-3-5 4-16,1-1-10 15,2-1 6-15,4-3 0 16,1-2-11-16,7 0 11 15,1-3 0-15,1-6-1 16,4-3-6-16,2 2 1 16,1 0 6-16,0 1 0 0,0-2-7 15,0 5 7-15,0 1-10 16,0 3 10-16,0 2 1 16,0 0-1-16,0 0-27 15,0 0-25-15,0 0 48 16,6 2-8-16,1 6 12 15,-1-1-6-15,1 1 14 16,-4 0-8-16,3 0 0 16,0 1 0-16,-1-2 4 15,7 0 9-15,-1-1-8 16,5-2 13-16,4-1-15 16,4-2 5-16,0-1-8 15,6 0-32-15,-2 0-51 16,-1 0-249-16</inkml:trace>
  <inkml:trace contextRef="#ctx0" brushRef="#br0" timeOffset="98919.5137">22753 13263 407 0,'0'0'140'0,"0"0"-76"16,0 0-29-16,0 0 3 15,0 0 1-15,0 0-24 16,0 0 52-16,-57-76-42 16,47 57-13-16,-8-3 37 15,1-1-21-15,-5-1 1 16,-5-3-29-16,-3-2 1 0,-5 0-4 15,-8 2 4-15,-7 3-1 16,-10 0 15-16,-4 3-11 16,-6-1-2-16,2 2-2 15,3 1 0-15,4 1-2 16,8 4 2-16,8 3 0 16,7 4-4-16,7 4 8 15,3 3-7-15,1 0 3 16,3 0 0-16,2 1-9 15,5 10 9-15,1 0-1 16,2 1-5-16,3 1 12 16,0-1-8-16,1 0 2 15,-1 0 0-15,2-2 6 16,3-3-6-16,-1 2 0 0,0-3-4 16,-1-1 13-16,0 1-13 15,2-1 4-15,-2 0 0 16,0-1-4-16,2 2 4 15,0 1-15-15,2 1 12 16,4 4-95-16,0 3-28 16,3-4-35-16</inkml:trace>
  <inkml:trace contextRef="#ctx0" brushRef="#br0" timeOffset="100763.9475">22689 13813 478 0,'0'0'61'0,"0"0"-14"16,0 0-12-16,0 0 59 15,0 0-29-15,0 0-37 16,0-10 28-16,0 3-40 15,-5-6 33-15,-3-1-17 16,-2-1-16-16,-2-6 26 16,-5-3-40-16,-3-5 6 15,-5-5 21-15,-4 0-26 16,-2-5 2-16,-2 0 5 16,-4 3 1-16,-2 2 1 15,0 5-12-15,-4-1 0 16,1 4-3-16,-1 2 5 15,-6-1-2-15,4 4 0 0,-10 2-2 16,1 2 1-16,-3 2 0 16,-3 4 1-16,3 3-9 15,6 1 9-15,5 2-11 16,9 3 7-16,7 0 6 16,4 1-4-16,4 0 2 15,-1 1-4-15,4 0-6 16,1 0 10-16,-1 0 0 15,1 0-5-15,3 0 13 16,2 0-14-16,4 0 6 16,4 0 0-16,1 1 2 15,4-1-2-15,0 0-2 0,0 0 0 16,0 0 4-16,0 0 1 16,0 0-3-16,0 0-14 15,0 3 0-15,0 4-40 16,0 4-27-16,0 3-62 15,0-3-61-15</inkml:trace>
  <inkml:trace contextRef="#ctx0" brushRef="#br0" timeOffset="102668.6892">18192 14127 628 0,'0'0'58'0,"0"0"1"16,0 0-52-16,0 0 14 15,0 0 99-15,0 0-54 16,0 0-42-16,-7-70-24 0,-19 70 11 15,-9 0-11-15,-8 10 0 16,-3 9 0-16,-3 2 14 16,3 2-10-16,10 1-4 15,8 1 1-15,8-3 8 16,11-1-18-16,9 0 0 16,0 1 9-16,21-1-9 15,11 0-3-15,13-1 12 16,2 0 0-16,5-3 9 15,-7 1-10-15,-5 0 1 16,-10-1 0-16,-11-1 0 16,-7-3 4-16,-7-4-8 15,-5 2 4-15,0-2 0 16,-7 3 4-16,-15 1-1 0,-8 1 4 16,-6-2 16-16,-4-1-21 15,0 0 5-15,1-2-3 16,3-3 5-16,6 1-18 15,5-2 8-15,4-1-35 16,5-2-38-16,3-1-106 16,5-1-121-16</inkml:trace>
  <inkml:trace contextRef="#ctx0" brushRef="#br0" timeOffset="103891.503">18558 14555 648 0,'0'0'97'16,"0"0"-97"-16,0 0 0 16,0 0 35-16,0 0-12 15,0 0-1-15,-14 43 0 16,2-23-19-16,-3 2 44 16,1 2-24-16,1-1-2 15,-2 1-21-15,3 2 0 16,3-5-2-16,6 1-95 0,3-7-37 15,0-8-89 1</inkml:trace>
  <inkml:trace contextRef="#ctx0" brushRef="#br0" timeOffset="104572.5834">19015 14221 478 0,'0'0'276'0,"0"0"-253"15,0 0 4-15,0 0 15 0,0 0-6 16,0 0 32-1,17-28-68-15,11 23 0 0,5 4-2 16,-2 1 6-16,-1 0-5 16,-5 0 1-16,-3 6 0 15,-5 6-9-15,-8 4 9 16,-5 4 0-16,-4 4 9 16,0 1 0-16,-17 3-6 15,-8 1-3-15,-5-1 0 16,-1-5 1-16,1-1 6 15,5-5-11-15,4-4 4 16,9-6-7-16,5-3-1 16,6-1-9-16,1-3-2 15,0 0 8-15,0 0 7 0,0 0-4 16,0 0-1-16,0 2 9 16,8 0-3-16,6 3-3 15,5 5 12-15,2-1 14 16,3 1 1-16,1 0-4 15,5-3 1-15,2 0 6 16,5 0-20-16,0 0-4 16,0-2 0-16,1 1-10 15,0 1-4-15,1-6-154 16,-5-1-176-16</inkml:trace>
  <inkml:trace contextRef="#ctx0" brushRef="#br0" timeOffset="107190.1947">20354 10899 188 0,'0'0'321'15,"0"0"-319"-15,0 0-2 16,0 0 15-16,0 0 61 16,0 0-8-16,3 0-68 15,-3 0 20-15,0 0 32 16,0 2-40-16,0-2-12 0,0 0 22 15,0 0-17-15,0 0 6 16,0 0-11-16,0 0 0 16,-1 0 9-16,-2 0 18 15,0 0-27-15,3 0 5 16,-3 0 5-16,0 0-6 16,1 0-4-16,-2 0 0 15,-2 0-3-15,-1 0 3 16,-4 0 0-16,1 0-8 15,1 2 17-15,1 1-16 16,-2 2 7-16,-1 3 0 16,2 1-7-16,-4 1 7 0,3-1 0 15,-1 2 0-15,-1-1 8 16,3 1-4-16,2 2-4 16,-2-4 3-16,2 2-13 15,5 4 10-15,-3-3 0 16,2 2-1-16,2 1 10 15,1 1-18-15,0 0 7 16,0 2 2-16,0 1 2 16,0 3-2-16,1 1 0 15,5 1-1-15,1-1 2 16,0 3 8-16,0-1-9 16,1 2 1-16,-4 1-13 15,1 1 12-15,-2 4 0 0,-2-2-8 16,2-1 16-1,3-5-8-15,3-4 0 0,0-2 1 16,3-3-8-16,1-1 7 16,5 0 0-16,2 0 2 15,2-1 8-15,5-3-16 16,0-2 6-16,-1-1 0 16,0-1 2-16,-1-1-2 15,1-2 0-15,-2-1-1 16,1-1 7-16,-3-2-8 15,-2 0 2-15,1 0 0 16,-1 0-3-16,-2-6 4 0,3-4-1 16,-2-4 15-1,0 1-15-15,-2-2 27 0,-5 1-12 16,0-2 1-16,-4-1 29 16,-2-5-42-16,0-2-3 15,-3-4 4-15,-1-2 3 16,-2-2-8-16,0-2 1 15,0 2 0-15,0-1-3 16,0 2 3-16,-1 3 0 16,-6 1 9-16,1 1-4 15,0 2 3-15,1 0-8 16,-2 5 21-16,2 0-31 16,1 5 10-16,-2 1 0 15,0 1 20-15,-1 1-16 0,-1-1-5 16,-1 0 1-16,0-1 0 15,-3-1 14 1,-1 0-14-16,-4-2-4 0,-1 1 4 16,-4-1 0-16,0 1-1 15,1 0-2-15,1 2 3 16,0 1-9-16,0 1 19 16,1 2-10-16,1 1 0 15,0 1-3-15,0 2 1 16,3 1-4-16,0 2 6 15,5 2 3-15,0 0-3 16,2 0-9-16,-1 0 9 16,-4 0 0-16,2 0-2 0,-3 4 0 15,1 0 2 1,1 1-12-16,-2-2 12 0,3-1 0 16,-1 1 0-16,5 1 20 15,1-1-24-15,1 0 4 16,-1 2 0-16,0 4-31 15,-1 0 23-15,3 0-12 16,2 1-5-16,0 1-55 16,2 2 30-16,0 1-38 15,2 0-30-15,7-7-53 16</inkml:trace>
  <inkml:trace contextRef="#ctx0" brushRef="#br0" timeOffset="112676.807">18681 13657 401 0,'0'0'104'0,"0"0"-102"0,0 0 12 16,0 0 65-16,0 0-26 16,-5 76-10-16,3-55-14 15,1 4-23-15,0 1 66 16,-2 6-45-16,2-1-3 16,1-2 30-16,-2 3-31 15,1-3-8-15,-2 0-13 16,-2-1 3-16,1-4 4 15,0-1-9-15,1-6-33 16,0-5-37-16,-4-3-28 0,-2-8-3 16,-7-1-113-1</inkml:trace>
  <inkml:trace contextRef="#ctx0" brushRef="#br0" timeOffset="112898.6714">18463 14011 151 0,'0'0'485'16,"0"0"-425"-16,0 0-14 16,0 0 0-16,0 0 26 15,0 0-17-15,27-24-42 16,-17 21 7-16,7 1-8 16,5 0-12-16,4 0-3 15,2 1 3-15,2-1 2 16,-1-2 2-16,1 3-4 0,2-2-64 15,-1-4-68 1,-4-3-168-16</inkml:trace>
  <inkml:trace contextRef="#ctx0" brushRef="#br0" timeOffset="113580.1289">19228 13503 678 0,'0'0'76'0,"0"0"-65"16,0 0 13-16,0 0 79 16,0 0-58-16,0 0-44 15,33-22 1-15,-5 17 4 16,4 1 2-16,2-2-8 16,5 2 2-16,-2-2 16 15,-3 2-14-15,-4 2-3 16,-6-1 6-16,-1 3-6 15,-8 0 7-15,-2 0-8 16,-7 0 0-16,3 0-5 16,-3 3 5-16,-5 3-3 15,2 2 3-15,-3 5 2 0,0 3 6 16,0 3 0-16,0 3 7 16,-1 2 15-16,-7 0-16 15,-2-1-5-15,5 1-2 16,-1-3-5-16,2-4 6 15,-1-4-8-15,2-3 0 16,-1-3 5-16,1 0 0 16,2-4-10-16,-2 1-10 15,0-1-59-15,3-1-31 16,-2-2-56-16,1 0-121 16</inkml:trace>
  <inkml:trace contextRef="#ctx0" brushRef="#br0" timeOffset="115283.7246">23227 13212 712 0,'0'0'82'16,"0"0"-65"-16,0 0 6 16,0 0 71-16,0 0-60 15,0 0-12-15,-13-10-22 16,2 10 11-16,0 0 3 0,-2 0-6 15,-4 0 3-15,-4 5 8 16,-6 6-10-16,-6 5 0 16,-4 5 5-16,-3 4-11 15,2 0 18-15,4 2-21 16,6-4 0-16,5 1-2 16,8-7 2-16,5-2 0 15,8-4-1-15,2-3-17 16,0 2 4-16,9-3-49 15,8-2 1-15,8-1-31 16,-3-4-67-16,-4 0-356 16</inkml:trace>
  <inkml:trace contextRef="#ctx0" brushRef="#br0" timeOffset="115718.7377">23361 13568 675 0,'0'0'67'0,"0"0"-41"0,0 0-8 15,0 0 7-15,0 0 15 16,0 0-40-16,-4 8 0 16,-12 11 28-16,-1 0-8 15,-7 5 37-15,-5-2-39 16,-3 5-10-16,-4 0 31 15,-3-1-28-15,-1-2 3 16,6-6-14-16,3-2 11 16,8-4-10-16,7-3-1 15,6-1-13-15,5-3-17 0,2-1-72 16,3 1-38-16,0-4-24 16,0-1-320-16</inkml:trace>
  <inkml:trace contextRef="#ctx0" brushRef="#br0" timeOffset="117518.0719">19687 13514 493 0,'0'0'36'16,"0"0"-16"-16,0 0 25 16,0 0 3-16,-8-93 22 15,8 63-34-15,0-1-8 16,0-1 9-16,1-5-16 16,10-3-5-16,6-6 11 15,6-4-16-15,7-4 21 0,7-4-17 16,9-2-10-1,3-1 11-15,7-2-12 0,6 0 6 16,8-4-10-16,8-5 0 16,2 5-1-16,4 2 4 15,-1 8-3-15,0 6 0 16,2 6 5-16,0 5-8 16,-5 4 3-16,-5 4 0 15,-1 6 0-15,-5 6 0 16,1 3 0-16,-3 3-2 15,0 3 7-15,2 5-3 16,1 3-2-16,7 3 0 0,0 0 0 16,-1 0 0-1,-9 4 3-15,-9 4-10 0,-7 0 1 16,-3 2 6-16,-7 0 0 16,-2 1 0-16,-3-2-5 15,-3 2 5-15,-2 2 0 16,0 0 5-16,0 1-4 15,-1 1 6-15,0 0-7 16,-1 2 0-16,-3-3 2 16,0 3 4-16,-4-2-6 15,-1-1 0-15,0 1 2 16,-3-3-4-16,0 2 2 16,-1-1 0-16,0-1 0 15,-2 1 0-15,-4 0 0 16,4-1 2-16,-1 3 1 0,0-1 5 15,-1 3-8-15,1 1 7 16,0 2-7-16,0-2 0 16,-1 1 0-16,-3-2 1 15,0 1 0-15,0-6-1 16,-4-1 0-16,-3-6 3 16,0-1-4-16,-1-2 1 15,-2-2 0-15,0 1-5 16,0-1-7-16,0 0-33 15,0-6-81-15,-8-11-292 16</inkml:trace>
  <inkml:trace contextRef="#ctx0" brushRef="#br0" timeOffset="117863.8202">22386 12425 775 0,'0'0'28'15,"0"0"9"-15,0 0-34 16,0 0 7-16,0 0 65 16,0 0-71-16,42-4-4 15,-18 12 1-15,-2 4 5 0,-2 5-3 16,0 0-3-1,-5 2 0-15,2 2 12 0,-4 2-12 16,-6 6-3-16,-2 0 3 16,-5 0 7-16,0 0-2 15,-8 1-5-15,-12-2 0 16,-5-2 4-16,1-2-4 16,-2-4-17-16,1-5-51 15,-1-4-64-15,4-8-60 16</inkml:trace>
  <inkml:trace contextRef="#ctx0" brushRef="#br0" timeOffset="118659.1176">22913 12521 673 0,'0'0'50'0,"0"0"-49"16,0 0 20-16,0 0 17 15,0 0-20-15,0 0 3 16,-3-3-21-16,3 3 0 15,9 0 39-15,7 7-11 16,3-3 9-16,2-1-11 16,4 0-18-16,5-1 27 15,0 1-34-15,-1 4-1 16,-4-1 0-16,-4 1 11 16,-6 0-17-16,-3 0 6 15,-4 2 0-15,0-2-5 16,-3 1 5-16,-1 1 0 15,-1 1 0-15,-1-1 9 0,0 2 1 16,-2 3 3-16,0 6-9 16,-5-1 49-16,-14 5-33 15,-4-2-13-15,-4 1 14 16,0-2-6-16,3-2-11 16,5-2-4-16,2-3 0 15,7-3 6-15,4-5-6 16,3-1-6-16,-1 0-13 15,4-4-56-15,0 0-50 16,0-1-111-16,8-1-231 16</inkml:trace>
  <inkml:trace contextRef="#ctx0" brushRef="#br0" timeOffset="119910.2621">22478 12401 458 0,'0'0'11'0,"0"0"-7"0,0 0-1 16,-6-72 3-16,6 56 40 16,0 2 1-16,3 4-29 15,0 6 56-15,0 1-69 16,-3 3-5-16,0 0 35 16,0 0-30-16,0 0 15 15,0 0-8-15,0 0-6 16,0 0 1-16,0 0-7 15,0 4-9-15,0 9 8 16,0 7 1-16,3 9 40 16,-1 11 8-16,0 10-5 15,-2 9 21-15,3 4-46 0,0 2-1 16,4-5-5-16,-1 1-12 16,1-3 9-16,5-5-9 15,-1-5 5-15,0-8-4 16,0-5-1-16,-2-8 0 15,0-3-15-15,-1-2-62 16,-4-8-26-16,0-8-127 16</inkml:trace>
  <inkml:trace contextRef="#ctx0" brushRef="#br0" timeOffset="120646.1421">23582 12223 407 0,'0'0'204'0,"0"0"-185"16,0 0-19-16,0 0 0 16,0 0 26-16,0 76-8 15,-1-34 30-15,-2 5-28 16,3 6-14-16,0 6 55 15,0 1-23-15,0 2-8 16,-2-2 41-16,1-3-53 16,1 1-10-16,0-1 16 15,0-3-8-15,0 1-3 0,0-6-13 16,3-6 0-16,1-5 4 16,-1-5-4-1,-3-7 0-15,0-4-4 0,0-7-29 16,0-6 8-16,0-3-69 15,0-6-35-15,0 0-27 16</inkml:trace>
  <inkml:trace contextRef="#ctx0" brushRef="#br0" timeOffset="121913.9996">21081 11702 503 0,'0'0'25'16,"0"0"-7"-16,0 0-8 16,0 0 23-16,0 0 45 15,0 0-39-15,-72-20-36 16,72 20 28-16,0 0-30 15,0 0 23-15,0 0-24 16,0 0 6-16,0 0 6 16,1 0-3-16,15 0 2 15,10 0 45-15,9 0-35 16,4 0 11-16,1-3-32 16,-4 0 0-16,-5-1 12 15,-1 0-11-15,-7 3 4 16,-6-2-5-16,-6 3-1 0,-6 0-22 15,-3 0 6-15,-1 0-71 16,1 0-26-16,-2 0-110 16</inkml:trace>
  <inkml:trace contextRef="#ctx0" brushRef="#br0" timeOffset="123771.23">21202 10933 519 0,'0'0'87'0,"0"0"-57"16,0 0-13-16,0 0 9 15,0 0-25-15,0 0 42 16,0 0-43-16,55-66 0 15,-39 50 23-15,5 1-5 16,4-2 18-16,5 0-36 16,3-2 13-16,9 0 9 15,4 1-22-15,2-2 0 16,7 1 0-16,2 1 3 0,7 1-6 16,6 2-4-16,8 3 7 15,3 2 10-15,2 6-10 16,-4 4 0-16,-5 0-1 15,-4 1 10-15,-3 14-9 16,-7 3 0-16,-5 2 0 16,-8-1-10-16,-9 0 10 15,-5 2 0-15,-5-1-1 16,-2 6 5-16,1 3-6 16,-3 5 2-16,-1 1 0 15,-1 5 7-15,1-1-6 16,-2 5 0-16,1 4 1 15,-4 0 0-15,0 2-1 16,-3 2-1-16,-3 1 0 16,-6 3 10-16,-1 4-10 0,-5-3 0 15,0-5-9-15,0-8 18 16,0-10-7-16,0-9-2 16,0-6 0-16,0-6-3 15,0-3 3-15,0-3-5 16,0 0-4-16,0 1-72 15,0 0 5-15,-11-2-104 16</inkml:trace>
  <inkml:trace contextRef="#ctx0" brushRef="#br0" timeOffset="124505.1733">22480 12356 292 0,'0'0'137'0,"0"0"-63"15,0 0-41-15,0 0 59 16,0 0-48-16,0 0-35 15,3 0 35-15,-3 0-32 16,5 0-12-16,5 2 2 16,8 1-1-16,12 0 48 15,7-1-14-15,14 0-25 16,7-2 18-16,3 1-24 16,2 1 5-16,-1 2-6 15,-1-1 0-15,-1 2 40 16,-3-2-43-16,-5-1 0 15,-9-1 26-15,-4 1-22 0,-5-2 5 16,-3 0 6 0,-5 0-8-16,-4 0 17 0,-3 0-11 15,-5 0-7-15,-4-3 3 16,-2 0-9-16,-2 1 0 16,-3 2-3-16,0 0-14 15,-1 0-33-15,-2 0-82 16,0 0-33-16,0-5-135 15</inkml:trace>
  <inkml:trace contextRef="#ctx0" brushRef="#br0" timeOffset="125083.434">23040 11872 679 0,'0'0'52'0,"0"0"4"0,0 0-27 16,0 0 9-16,0 0 53 15,0 0-83-15,-30-28-1 16,20 28-7-16,-6 5 6 16,-3 7-3-16,-2 4-2 15,3 4 2-15,2 1 19 16,0 3-11-16,6 1 0 15,6 1 6-15,4-1-16 16,0 1 14-16,4-2-15 16,14-2 0-16,3-5 9 15,1-6-6-15,2-3 2 16,0-3-5-16,-2-4 3 0,-5-1-15 16,-4 0 4-16,-5 0 8 15,-4-1-10-15,-4-9 11 16,0-1-1-16,0-5 0 15,-13 2-40-15,-7 0 11 16,0 4 10-16,-2 2-16 16,0 6-10-16,-2 2 1 15,4 0-16-15,1 0-9 16,0 0-80-16,6 9-133 16</inkml:trace>
  <inkml:trace contextRef="#ctx0" brushRef="#br0" timeOffset="125562.0298">22537 11855 569 0,'0'0'93'16,"0"0"-23"-16,0 0-61 16,0 0 45-16,0 0-11 15,0 0-27-15,-17 14-20 16,8 14 4-16,3 5 0 16,2 9 32-16,2 3-13 15,2 3 6-15,0 2-9 16,0 5-11-16,0-4 10 15,3 1-15-15,11-3 0 16,2-5-11-16,2-7 5 0,3-6-50 16,4-7-46-1,3-15-64-15,4-9-381 0</inkml:trace>
  <inkml:trace contextRef="#ctx0" brushRef="#br0" timeOffset="126224.064">23508 11780 597 0,'0'0'109'0,"0"0"-109"15,0 0 0-15,0 0 16 0,0 0-8 16,0 0 48 0,4 97-2-16,-4-52-28 0,0 5 30 15,0 4-24-15,0 5-23 16,-1 3 15-16,-4-2-18 15,1-3 2-15,0-5-8 16,3-5 3-16,1-7-2 16,0-2-1-16,0-4 0 15,0-8-2-15,0-6 2 16,4-4-42-16,3-5-69 16,-3-11-35-16,-4 0-192 15</inkml:trace>
  <inkml:trace contextRef="#ctx0" brushRef="#br0" timeOffset="127932.6651">21631 11546 534 0,'0'0'101'16,"0"0"-63"-16,0 0-38 15,0 0 43-15,0 0-9 16,0 0-21-16,27 0 30 0,0 0-38 16,3 0 30-16,2-3-4 15,1 0-29-15,0-1 18 16,2 1-20-16,-7-1 10 16,-3 1-6-16,-6 0-4 15,-8 1 0-15,-6 1-1 16,-5-2 5-16,0 3-4 15,0 0 0-15,0 0-16 16,0 0 13-16,0 0-93 16,0 0-2-16,-4 9 19 0,-6-2-161 15</inkml:trace>
  <inkml:trace contextRef="#ctx0" brushRef="#br0" timeOffset="129890.0869">21795 10999 465 0,'0'0'36'0,"0"0"21"16,0 0-8-16,0 0-31 16,0 0 49-16,0 0-57 15,0 0 13-15,-19-34-4 16,16 33-13-16,-2 1 5 15,0-2-11-15,-1 2 8 16,-2 0 3-16,-3 0-8 16,-2 0-3-16,0 0 0 15,-5 0 13-15,-3 0 1 16,-2 5-14-16,-3 3 3 0,-3 6 2 16,3-2-5-1,0 2 0-15,3 1 6 0,6 2 15 16,1 1-26-16,7 4 5 15,1 3 0-15,5 5 13 16,3 2-10-16,0 3-3 16,0 2 0-16,0 0 5 15,0 2-5-15,0 0 0 16,12-4 0-16,6-3-1 16,5 0 2-16,5-5-1 15,5 0 3-15,5-5 4 16,3-4 3-16,-1-4-10 15,4-7 0-15,0-4 7 16,-1-3-6-16,0 0-1 0,-2-9 0 16,-4-7 12-16,-7-3-11 15,-6-1-1-15,-5-5 0 16,-8-3 8-16,0-6-8 16,-6-7 0-16,-4-1-8 15,-1-1 18-15,0-1-19 16,-17 2 9-16,-5 0 0 15,-4 1-13-15,-3 2 13 16,1 7-4-16,0 6-3 16,1 6 14-16,2 4-14 15,2 9 7-15,-1 4 0 16,2 3-5-16,3 0-8 0,0 9 12 16,3 10-4-1,3 3-40-15,1 4 31 0,6 5-41 16,3 0-14-16,3 2-31 15,0-3-146-15</inkml:trace>
  <inkml:trace contextRef="#ctx0" brushRef="#br0" timeOffset="131875.9643">23184 12061 621 0,'0'0'115'0,"0"0"-51"0,0 0-52 16,0 0 36-16,0 0 11 15,0 0 1-15,86-77-36 16,-55 57-18-16,1-2 52 16,1-2-49-16,2-3 4 15,-1-1 13-15,1-6-21 16,-5-4 10-16,-2-5-15 16,-5-1 0-16,-5-5 9 15,-6-2-9-15,-5-10 0 16,-7-6 2-16,0-6 3 15,-4-2-8-15,-11 2 3 16,-8 5 0-16,1 2 2 16,-2 2-2-16,-1 1 0 15,-1 0-1-15,3 1 8 16,0-2-12-16,5-1 5 0,1-1 0 16,-2 2 0-16,1 5 0 15,-2 1 0-15,2 9-3 16,-5 1 10-16,1 4-2 15,-1 6-5-15,4 2 0 16,2 9-16-16,4 5 16 16,7 6 0-16,3 9-2 15,3 4-1-15,0 3 3 16,0 0-67-16,0 0-33 16,0 15 69-16,11 7-40 15,8 6-3-15,2 1 8 16,2 2-47-16,2-1-77 0</inkml:trace>
  <inkml:trace contextRef="#ctx0" brushRef="#br0" timeOffset="132797.5928">23303 12735 636 0,'0'0'43'0,"0"0"-5"15,0 0-23-15,0 0 25 16,0 0 25-16,0 0 20 15,38-31-85-15,-13 24 0 16,9-3 34-16,11 0-10 16,2-3 0-16,9 0-18 15,-1-4 0-15,2-7 42 16,-4-2-34-16,-3-10-2 0,0-3 17 16,-6-6-19-16,-7-3 11 15,-3-2-13-15,-9-6-6 16,-5-7 19-16,-5 0-21 15,-6-6-6-15,-6 2 2 16,-2-1 5-16,-1 2-1 16,0 2 0-16,0 1 0 15,-9 3 1-15,-4 5 2 16,0 1-6-16,3 0 2 16,3-3 1-16,4-2 2 15,3-1-2-15,0 0 9 16,0 4-23-16,0 5 16 0,5 6-2 15,3 5 0-15,-3 8 2 16,-2 8-3-16,-3 8 1 16,0 2 0-16,0 7-7 15,0 3 10-15,0 2-3 16,0 1 2-16,0 1 1 16,0 0-6-16,0-1 3 15,0-1 0-15,0 2-2 16,0 0 2-16,0 0-13 15,0 0 8-15,0 0-77 16,0 0-24-16,0 7-22 16,0 7-17-16,0-4-51 15</inkml:trace>
  <inkml:trace contextRef="#ctx0" brushRef="#br0" timeOffset="133233.889">23690 11204 642 0,'0'0'96'16,"0"0"-87"-16,0 0 72 16,0 0-48-16,0 0 37 15,0 0-28-15,29-77-40 16,-15 54 21-16,4-5-20 16,2 3 6-16,2 2-2 15,3 3-7-15,0 6 0 16,-4 6-3-16,3 6 2 15,0 2-4-15,1 2-6 16,2 15 11-16,0 9-8 16,-3 4 4-16,-2 1 4 15,-5 5-4-15,-1-2 13 16,-4 3-10-16,-5 1 1 0,-5 3-78 16,-2 4 13-16,0-2-103 15,-5-7-160-15</inkml:trace>
  <inkml:trace contextRef="#ctx0" brushRef="#br0" timeOffset="137513.4594">22329 9343 460 0,'0'0'64'0,"0"0"-16"16,0 0-7-16,0 0 26 16,0 0-17-16,0 0 7 15,0 0-32-15,-1 0 2 16,-1 1 6-16,2-1-16 16,0 0 20-16,0 0-10 15,0 0-14-15,0 2 27 0,0-2-33 16,0 0 0-1,0 0 2-15,0 0-1 0,11 0 1 16,17-2-9-16,10-6 0 16,3 2-5-16,-1 0 5 15,-2 6 0-15,-4 0-7 16,-7 0 10-16,-6 0-3 16,-4 3 0-16,-4 6-11 15,-7 2 1-15,-2 3 10 16,-4 5-8-16,0 3 8 15,0 4 6-15,0 1-1 16,-7-1-5-16,-4 1 0 0,-1 0-1 16,2-5 1-1,2-1 0-15,1-4-4 0,1-2 14 16,3-4-19-16,-2-3 9 16,4 0 0-16,-2-2-5 15,1 2 5-15,2-3-81 16,0 0-24-16,0-1-29 15,0-4-78-15</inkml:trace>
  <inkml:trace contextRef="#ctx0" brushRef="#br0" timeOffset="137799.0682">22828 9627 648 0,'0'0'77'0,"0"0"-45"16,0 0 36-16,0 0-45 16,0 0 28-16,0 0-32 15,99-10-15-15,-72 3 7 16,0 1-2-16,-6 0-6 15,-3 1-3-15,0 0-2 16,-5 1-12-16,-4 1-54 16,-3-5-44-16,-6-1-75 15</inkml:trace>
  <inkml:trace contextRef="#ctx0" brushRef="#br0" timeOffset="138315.8436">23365 9228 458 0,'0'0'109'15,"0"0"-107"-15,0 0 53 0,0 0-29 16,0 0 25-16,0 0-15 16,-57 41-36-16,42-22 48 15,0 0-13-15,0 3-30 16,-1 5 50-16,2 0-54 16,-1 4 28-16,5 0 11 15,1 2-39-15,4-3 18 16,5-5-19-16,0-2 0 15,0-5-3-15,9-4 4 16,5-2-1-16,2-5 10 16,-1-2-6-16,3-2-1 15,-3-3-3-15,0 0-1 0,-3 0-21 16,-2-5-7-16,-4-5-4 16,-1-2-5-16,-5 2-13 15,0-1 33-15,0 3-2 16,0 2 20-16,-8 0-13 15,-2 5 13-15,0 1-6 16,3 0 0-16,1 0 5 16,3 0-36-16,3 1-42 15,0 6-52-15,0 0-88 16</inkml:trace>
  <inkml:trace contextRef="#ctx0" brushRef="#br0" timeOffset="138889.4706">23881 9296 663 0,'0'0'16'0,"0"0"-8"16,0 0-8-16,0 0 2 15,86-6-11-15,-59 2 9 16,0 3-46-16,-6 1-62 15,-7 0-234-15</inkml:trace>
  <inkml:trace contextRef="#ctx0" brushRef="#br0" timeOffset="139098.4823">23945 9578 614 0,'0'0'56'16,"0"0"-49"-16,0 0-7 15,88 0 4-15,-65-5-4 16,3 3 7-16,2-1-7 16,-3 0-53-16,0-1-74 15</inkml:trace>
  <inkml:trace contextRef="#ctx0" brushRef="#br0" timeOffset="139540.3922">24546 9056 596 0,'0'0'50'16,"0"0"-50"-16,0 0 0 15,0 0 38-15,0 0 0 16,0 0 0-16,0 65 12 15,0-42-12-15,0 2 31 16,0 5-43-16,0 3 12 16,0 1 1-16,0 2-19 15,0 1 13-15,0 1-31 16,0-1 3-16,0-1 10 16,0 0-14-16,0-7-1 15,0 0 0-15,3-6 5 16,0-5-3-16,0-2-2 15,-2-5-19-15,1-2 8 0,0-3-89 16,0-1-18-16,-2-5-63 16</inkml:trace>
  <inkml:trace contextRef="#ctx0" brushRef="#br0" timeOffset="141540.2778">24679 9740 679 0,'0'0'62'0,"0"0"-59"16,0 0 0-1,0 0 15-15,0 0-18 0,0 0 24 16,55 5-22-16,-30 5 11 16,-1 4-6-16,-3 6-1 15,-5 6 4-15,-1 1-1 16,-4 6-8-16,-4 4 24 15,-4 7-12-15,-3 0-9 16,0 6 27-16,-3 1-28 16,-14 8 19-16,-5 2-22 15,-5-1 0-15,-3-2 12 16,0-8-12-16,-2-4 7 16,-2-7-7-16,-2-5 6 15,-4-3-9-15,-2-5 3 16,-4 1 0-16,-1-4 6 0,-5-1 4 15,-1-4-10-15,2-1-6 16,-1 0 6-16,-5-3 2 16,5 1-2-16,-1-5 0 15,0 0-9-15,4 1 6 16,5-2-14-16,7 1-5 16,8 0-23-16,6-2 34 15,5 2-1-15,1 1 9 16,0-1 1-16,3 2-15 15,-4-2-9-15,6 0 17 16,-2-3-60-16,2 0-16 16,2-6-184-16</inkml:trace>
  <inkml:trace contextRef="#ctx0" brushRef="#br0" timeOffset="142343.6352">23271 12481 518 0,'0'0'64'16,"0"0"-53"-16,0 0 42 15,0 0 16-15,0 0-3 16,0 0-23-16,14-6-13 0,-14 6 29 15,0 0-19-15,-4 0-19 16,-7 0-8-16,-6 2-10 16,-6 12 20-16,-6 4-20 15,-2 5-3-15,-6 5 30 16,-4 3-25-16,-1 0 3 16,0-2 12-16,4-6-19 15,8-1 22-15,4-4-22 16,8-6 6-16,6-2 12 15,5-3-19-15,5-4 0 16,1-3-7-16,1 0 16 16,0 0-18-16,0 0 6 0,0 0-38 15,0 0 40 1,3 0-70-16,7-13-15 0,7-4-62 16,-4-9-150-16</inkml:trace>
  <inkml:trace contextRef="#ctx0" brushRef="#br0" timeOffset="142875.6162">23194 11829 285 0,'0'0'338'0,"0"0"-324"0,0 0 9 16,0 0-16-16,0 0 67 16,0 0-14-16,-53 43-39 15,39-32 21-15,-2 2-24 16,-6 4 36-16,-5 3-30 15,-5 2-12-15,-2 3 14 16,-3 0-23-16,-3-1 1 16,5 1 10-16,4-4-4 15,4-2-10-15,7-1 0 16,3-4-13-16,7 1 13 16,5-4-34-16,1 0-56 15,4-1 19-15,0-4-42 16,7-6-57-16,3 0-204 0</inkml:trace>
  <inkml:trace contextRef="#ctx0" brushRef="#br0" timeOffset="144394.0313">24297 10418 300 0,'0'0'75'0,"-65"80"-34"16,34-46-34-16,-2-1 51 16,-4-4-30-16,-2 0 25 15,-3-4 0-15,-5 1-34 16,-2-4 24-16,-1 0-40 16,-2-2 24-16,4 0 4 15,-1-2-25-15,0-1 21 0,4 2-27 16,1-1 2-16,3 1 8 15,4-1-10-15,3 3 0 16,-2 1-3-16,0 3 0 16,-1-2 3-16,1 1 0 15,-2-1 3-15,4 0-12 16,3-4 9-16,4 2 0 16,3-2 8-16,7-1-2 15,4-1 6-15,4 0-12 16,2 1 0-16,1-1-17 15,2 1 17-15,-1-1 0 16,1-3-7-16,-2 3 17 0,0-4-12 16,1 0 4-1,2-3 2-15,2-3 28 0,-1-3-32 16,2-2-1-16,0 1 0 16,0-2 1-16,0-1 2 15,0 0 3-15,0 0 6 16,0 0-22-16,0 0-21 15,0-8-37-15,2-12-171 16</inkml:trace>
  <inkml:trace contextRef="#ctx0" brushRef="#br0" timeOffset="145122.7702">22981 11390 481 0,'0'0'100'0,"0"0"-35"16,0 0 6-16,0 0-5 15,0 0 53-15,0 0-54 16,0 0-31-16,1-63 30 16,1 63-45-16,-2 0-5 15,0 0-5-15,0 0-2 16,0 0-14-16,0 3 0 16,0 11 7-16,0 9 13 15,0 2-6-15,0 1 15 16,-3 3-14-16,-1-1-5 15,2 1 18-15,-1-2-19 16,1-3-2-16,2-3 18 0,0-5-9 16,0-4-10-1,0-7 1-15,0-4 0 0,0-1 2 16,0 0-2-16,0 0 2 16,0 0-6-16,0 0 4 15,0-9-41-15,0-8-103 16,0-7-154-16</inkml:trace>
  <inkml:trace contextRef="#ctx0" brushRef="#br0" timeOffset="160159.9613">4939 16421 473 0,'0'0'65'0,"0"0"-23"16,0 0 0-16,0 0-4 15,0 0 4-15,0 0-12 0,0 0 16 16,0 0-20 0,-14-2-2-16,14 2-15 0,0 0-8 15,0 0-1-15,0 0 0 16,2 0-17-16,23 0 17 15,17 0 1-15,19 0 12 16,18 0-14-16,7 0 1 16,12 2 0-16,3 5 5 15,4 3-1-15,2 4-4 16,-2 1 0-16,-9 2-1 16,-5 0-2-16,-10 0 3 15,-2-4 1-15,-8-7 3 16,-3-3-4-16,-1-3 0 15,-6 0 7-15,-13-3-5 16,-8-3-2-16,-18 2 3 0,-8 1-3 16,-10 2 23-16,-4 1-9 15,0 0 35-15,0 0-14 16,0 0-7-16,0 0 0 16,0 0-27-16,0 0 7 15,0 0-7-15,0 0 4 16,0 0-10-16,0 0-46 15,5 0-88-15,14 2-39 16,11 7 117-16,9-3-155 16</inkml:trace>
  <inkml:trace contextRef="#ctx0" brushRef="#br0" timeOffset="161306.716">11372 16416 514 0,'0'0'32'16,"0"0"4"-16,0 0-29 15,0 0 17-15,0 0 6 16,0 0 2-16,-9-5 12 0,9 5-17 16,-2 0-13-16,2 0-5 15,0 0 1-15,0 0-10 16,0 0 0-16,0 0-4 15,0 0-13-15,0 5 17 16,19 7 0-16,6 3 9 16,11 1-9-16,10-2 5 15,6-1-1-15,4-2 6 16,4 0-10-16,6-5 5 16,4 0 12-16,3-1-11 15,3 0 28-15,1-3-30 16,-2 1-2-16,-1-1 10 15,-3 1-7-15,-4-3-7 16,-3 0 2-16,-5 0 0 16,-6 0 1-16,-8 0-1 0,-3 0 0 15,-4-3 19-15,-5 0-17 16,-6 0-1-16,-10 3-1 16,-7-1-2-16,-6 1-6 15,-4 0 7-15,0 0 1 16,0 0-1-16,0 0 1 15,0 0 0-15,0 0-3 16,0 0-36-16,0 0-28 16,0 0-44-16,0 0-103 15,3 0 10-15</inkml:trace>
  <inkml:trace contextRef="#ctx0" brushRef="#br0" timeOffset="164442.9627">20839 16366 296 0,'0'0'13'15,"0"0"-13"-15,0 0 2 16,0 0 24-16,0 0 54 16,0 0-30-16,0 0-22 15,-16 3 19-15,16-3-38 16,0 0-6-16,0 0 35 15,1 0-8-15,4 0-18 16,-4 0-12-16,1 0 0 16,-2 0 2-16,0 0-2 0,0 0 0 15,0 0 1-15,0 0 6 16,0 0 15-16,0 0-17 16,-2 0-3-16,-14 0 35 15,-9 1-22-15,-8 6-10 16,-6-1 3-16,-10 1 1 15,-5-2 11-15,-13 2 0 16,-8-1-6-16,-13 2 38 16,-9 1-39-16,-8-3 24 15,-3 2 9-15,1-2-27 0,7 4-8 16,6-3-11 0,12 0 8-16,10 0-9 0,12-1 16 15,11 1-15-15,15-5 3 16,12 1-3-16,13-3-6 15,6 0-2-15,3 1-42 16,0-1-8-16,14 3-51 16,15 0 61-16,11 0 15 15,2-3-67-15,7 0-172 16</inkml:trace>
  <inkml:trace contextRef="#ctx0" brushRef="#br0" timeOffset="164913.8509">19967 16425 747 0,'0'0'59'16,"0"0"-59"-16,0 0-3 15,0 0 3-15,-81-47 0 16,53 42 27-16,-2-1-1 15,0 4-21-15,-1 0 31 16,1 2-15-16,0 0-8 16,-1 0 22-16,-1 0-27 15,-2 0-5-15,0 6-6 16,3 0 13-16,1 1-17 0,3 2 12 16,4 0-5-16,3 2 0 15,1-1 1-15,8 2-5 16,-1-2 4-16,1 2 0 15,5-2-5-15,2-2 5 16,2 0-1-16,2 2-4 16,0-3 5-16,0 3 0 15,9 0 0-15,8 0 1 16,5-1-3-16,8-1 7 16,6-2-5-16,4-3 0 15,2-3 2-15,4 0-1 16,-3 0-1-16,-3 0-6 15,-7 2-1-15,-3-1-77 0,-9 3-40 16,-8-4-23-16,-13 0-286 16</inkml:trace>
  <inkml:trace contextRef="#ctx0" brushRef="#br0" timeOffset="166804.8873">11550 9793 500 0,'0'0'2'15,"0"0"-2"-15,0 0 26 16,0 0-10-16,0 0-16 0,0 0 37 16,0 0-15-16,-15-21 10 15,12 21-32-15,-2 7 0 16,-4 7-8-16,0 8 8 15,-3 7 0-15,2 2 42 16,1 5-40-16,2 4 30 16,1 3-29-16,6 3 16 15,0 0-12-15,0 0-7 16,7-4 0-16,8-1 15 16,-1-5-7-16,3-5-2 15,0-2-6-15,-2-5 4 16,-3-6-4-16,-4-7 0 15,-5-6-13-15,0-2 10 16,-3-3-54-16,0 0 37 0,-3 0-22 16,-22 0-72-16,-12-6-182 15</inkml:trace>
  <inkml:trace contextRef="#ctx0" brushRef="#br0" timeOffset="167203.2602">11260 10106 315 0,'0'0'164'15,"0"0"-157"-15,0 0-7 16,0 0 0-16,0 0 12 0,0 0-10 16,-1 23 12-16,1-8-10 15,0 6 63-15,0 7-39 16,1 6-12-16,13 9 21 15,4 3-34-15,2 2 32 16,3-1-35-16,7-6 12 16,-7-6-14-16,3-5 2 15,-2-8 0-15,-3-8-4 16,-4-5 31-16,-2-6-27 16,5-3 0-16,-1 0 0 15,11-17 69-15,5-12-67 16,11-7 6-16,-3-7-8 15,-1-1 8-15,-7-2-8 0,-6 3 0 16,-6 4-10 0,-6 10-1-16,-4 5-14 0,-5 8 3 15,-4 5-16-15,-2 1-76 16,-2 0-20-16</inkml:trace>
  <inkml:trace contextRef="#ctx0" brushRef="#br0" timeOffset="169421.3199">8671 6050 600 0,'0'0'20'0,"0"0"70"0,0 0-90 16,-97-50 1 0,61 42 33-16,-4-1-33 0,1 1 39 15,5-1 10-15,5 4-44 16,6 0 40-16,9 2-31 16,5 3 0-16,-4 0 8 15,-8 17-5-15,-18 20-15 16,-19 23-3-16,-11 10 0 15,-8 9 7-15,7 0-7 16,13-2 0-16,20 0 9 16,19-1-3-16,18 1-6 15,0 3 0-15,20 0 0 16,20-3 1-16,15-5-1 16,17-5 0-16,12-10-1 15,14-7 8-15,12-6-14 0,12-8 5 16,18-3-32-16,18-7 31 15,23-5-49-15,23-9-73 16,17-4 29-16,8-8-73 16,9-8-334-16</inkml:trace>
  <inkml:trace contextRef="#ctx0" brushRef="#br0" timeOffset="170552.5727">22634 5528 522 0,'0'0'91'15,"0"0"-37"-15,0 0-4 16,0 0-11-16,0 0-31 15,0 0 40-15,0-56-33 16,0 45-8-16,7 3 22 0,1 5-23 16,2 1-6-16,10 2 23 15,13 0-21-15,14 5-2 16,10 14 0-16,1 4 5 16,1 5-27-16,-2 3 25 15,-2 6-3-15,-7-1 0 16,-5 3 9-16,-10-1-8 15,-10-1-1-15,-6 4 0 16,-8 2-19-16,-7 9 19 16,-2 8 0-16,-6 10-6 15,-18 5 12-15,-4 6-6 16,-5-2 0-16,-4-5 3 16,-7-6-15-16,-6-7 12 15,-10-6 0-15,-8-2 4 16,-9-9 1-16,-5-5-5 0,-10-7 0 15,-5-9 0-15,-8-4-18 16,-8-6-22-16,-8-4-20 16,-3-1-9-16,1-6-117 15</inkml:trace>
  <inkml:trace contextRef="#ctx0" brushRef="#br0" timeOffset="173994.0273">9286 7071 432 0,'0'0'37'16,"0"0"-14"-16,0 0 5 15,0 0-22-15,0 0 35 16,0 0 3-16,0 0-39 15,7-29 65-15,-7 27-69 16,0 0 19-16,0-1-1 16,0 2-16-16,0 1 10 15,0 0-13-15,1 0 4 0,1 0-12 16,4 0 8-16,7-1 0 16,9-1 0-16,13-1 4 15,8 3-4-15,2-3 0 16,2 3 0-16,1 0 0 15,0 0 0-15,0 0 0 16,-2 3-3-16,3 0 10 16,-7-3-9-16,-2 2 2 15,0-1 0-15,-1-1-11 16,-1 0 11-16,2 0-4 16,3 0 0-16,2 0-36 15,2 0 0-15,2 0-40 0,-5 0-114 16</inkml:trace>
  <inkml:trace contextRef="#ctx0" brushRef="#br0" timeOffset="174429.5893">11605 7098 500 0,'0'0'53'0,"0"0"7"16,0 0-46-16,0 0 14 15,0 0 2-15,0 0-23 16,31 2 35-16,-4-2-42 16,9-10 19-16,9 1-11 15,11-4-8-15,8 2 0 16,11 2-4-16,3 1 14 16,5 2-5-16,-1 3-5 15,-4 3 0-15,-9 0-30 16,-4 0 10-16,-7 3-10 0,-9 5 0 15,2 3-25 1,-1-2 10-16,8 0-6 0,8-2-2 16,5-4 50-16,-1-3-222 15</inkml:trace>
  <inkml:trace contextRef="#ctx0" brushRef="#br0" timeOffset="174634.1692">13466 7112 495 0,'0'0'167'0,"0"0"-120"15,0 0-29-15,0 0-18 0,0 0 5 16,0 0-7 0,91-2 2-16,-58 1 0 0,6 1-11 15,10 0 11-15,7 0-55 16,9 0-30-16,4 0-86 15</inkml:trace>
  <inkml:trace contextRef="#ctx0" brushRef="#br0" timeOffset="174843.041">14765 7174 546 0,'0'0'75'0,"0"0"-69"0,108-3-1 16,-60 2-10-16,-1 1-46 16,-6 0-31-16,-6 0-73 15,-8 4 155-15,-3 9-33 16,0 3 33-16,5-1-37 16,9-4-97-16</inkml:trace>
  <inkml:trace contextRef="#ctx0" brushRef="#br0" timeOffset="174999.4937">15553 7291 307 0,'0'0'133'16,"0"0"-68"-16,0 0-5 15,100 3-31-15,-72-3 22 16,7 0-39-16,4 0 5 0,7 0-24 16,3 2 7-1,-1 1-1-15,-1 4-1 0,-2 2-85 16,-7-5-25-16</inkml:trace>
  <inkml:trace contextRef="#ctx0" brushRef="#br0" timeOffset="181916.5496">13848 12523 105 0,'0'0'329'0,"0"0"-274"16,0 0-39-16,0 0-16 0,0 0 37 15,0 0-21-15,0 0 54 16,0 0-61-16,-22-48-3 15,20 41 39-15,1 4-36 16,1 0 12-16,0 2-10 16,0 1 10-16,0-1-27 15,0 1 6-15,0 0 0 16,7 0-4-16,12 5 4 16,7 7 0-16,8 2-16 15,2 1 23-15,6 0-7 0,5 0 0 16,3 0 1-1,8-2-10-15,5-3 9 0,7-1 0 16,0-1 4-16,-1 2 5 16,0-2-18-16,-1 0 6 15,-6-3 3-15,-4-1 5 16,-4-1-5-16,-9-3-7 16,-5 0 1-16,-7 0 12 15,-8 0-9-15,-8 0 3 16,-8-2-20-16,-5 2 6 15,-4 0-4-15,0 0-31 16,0 0 10-16,-4 0-54 16,-20-1-126-16</inkml:trace>
  <inkml:trace contextRef="#ctx0" brushRef="#br0" timeOffset="186956.4438">6434 15243 333 0,'0'0'173'16,"0"0"-96"-16,0 0-66 15,0 0 16-15,0 0-26 16,0 0 6-16,0 0 31 15,-26-50-32-15,23 44 3 16,2 1 38-16,-1 0-32 16,1 0 12-16,1-1-27 15,0-1 6-15,0 1 2 16,0-4-2-16,0 0-8 16,0-5 2-16,8 0 0 0,8-5 11 15,5-2-11 1,7-2 0-16,0 1-6 0,3-1 6 15,1 3 0-15,-1-1-6 16,3 4 20-16,2 0-22 16,2-1 8-16,0 2 0 15,4-3-11-15,-3 6 15 16,2-2-4-16,-5 0 0 16,-1 4 1-16,-3 2-9 15,-3 1 8-15,-4 2 0 16,-1 2 8-16,-3 0-5 15,0 1-3-15,0 1-7 0,4 0 7 16,2 1 9-16,1-3-9 16,5 1 0-16,3-3-2 15,1 0 2-15,0-1-2 16,4 1 0-16,-1-2-1 16,-4 2 3-16,-5 3 1 15,-6 0 12-15,-7 1-24 16,-3 1 11-16,-7-1-2 15,-4 3 0-15,-3 0 3 16,1 0-1-16,1-4 0 16,0-1 5-16,1-3 7 15,1-2-4-15,-4 1-8 16,-1-2 4-16,0 0 4 16,0 1 7-16,0 0-15 15,-3 1 9-15,-3-1-18 0,1 3 9 16,-1 0 0-16,-2-2 0 15,2 1 9-15,-4 0-4 16,4 1-5-16,0 0 5 16,0 0-5-16,0 1 0 15,2 2 0-15,-1-1 7 16,2 3 11-16,0-3 29 16,0 0-44-16,3 2 5 15,-3-3 11-15,3 0-18 16,-3-1 2-16,0 0 13 15,0-2-10-15,0-2 12 16,2-2-18-16,-1-2 1 0,1 0 5 16,1-2-5-1,0 0-1-15,0-2 0 0,0-4 4 16,0-2-10-16,7 0 6 16,2 0 0-16,1-1-6 15,4 2 8-15,-4 2-2 16,-1 2 0-16,3 2 4 15,-1 1-13-15,2 0 9 16,2-1 0-16,0 1 9 16,1-2-8-16,2 1-1 15,2 0-10-15,2-2 10 16,0 3 4-16,-4 1-4 16,2 1 1-16,-4 1-18 0,5-3 28 15,-1 0-11 1,3 1 0-16,-2-2 4 0,3 1-18 15,6-2 14-15,1-3 0 16,2 3-2-16,1 0 2 16,-4 6 0-16,-5 1 0 15,-5 3 5-15,-4 0-8 16,2 1 3-16,-3-2 0 16,1 0 7-16,-2 2-7 15,-3-1 1-15,-1 0-6 16,0-1 10-16,2-2 3 15,0-4-7-15,4-1 2 16,-2 1-6-16,1 0 4 16,-2 1-1-16,2 0 0 0,-1 1 3 15,-5 1 6 1,2 0-9-16,-5 0 0 0,2 2 2 16,-5-4 3-16,3 3-5 15,-2-5 0-15,-2 0 8 16,-2 0-2-16,0-5-6 15,0 3-5-15,0-3 2 16,-6-1 6-16,-3 2 8 16,-5-1-11-16,-2-1-1 15,-5 2 1-15,2-1 0 16,-4-3 4-16,1 1-6 16,2-1 9-16,0-1-6 15,-4 1-1-15,4 1 0 0,-6-5-3 16,5 3 3-16,-1-2-7 15,0 2 7-15,3 2 0 16,-2 1 5-16,3 4-12 16,-1 5 18-16,4 2-22 15,-4 0 11-15,-2 0 0 16,-3 0-6-16,0-1 8 16,-2 0-2-16,0 4 0 15,2 0 4-15,0 2-16 16,0 0 12-16,-1 2 0 15,1-2 2-15,3 0-2 16,2-2 0-16,1 1-1 0,1 0 9 16,1 1-9-16,7 2 1 15,-1-2 0-15,4 0-4 16,-2 2 6-16,4 0-4 16,-5 0 2-16,4 1 0 15,1 0-1-15,-1 2 1 16,1-1 0-16,2 1 3 15,1 1-3-15,1-1-11 16,0 2-57-16,0 0-70 16,0 0 50-16,0 0 24 15,0 0-91-15,4 3-49 16,1 8 140-16,-4 2-42 16</inkml:trace>
  <inkml:trace contextRef="#ctx0" brushRef="#br0" timeOffset="187240.7713">7516 12739 125 0,'0'0'112'0,"0"0"51"0,0 0-96 15,0 0-10-15,0 0 40 16,0 0-58-16,-34 16 17 16,34-16-9-16,0 0-23 15,-3 0 49-15,1 0-35 16,-1-6-15-16,-1-4 4 16,1-3-24-16,2-4 29 15,1-7-32-15,0-4 0 16,8-3-8-16,9 1 11 15,2 5-6-15,-2 8 3 0,-1 10 0 16,0 7-23 0,7 0 17-16,5 4-14 0,7 21 18 15,3 7-21-15,3 6 5 16,2 6 4-16,6 4-77 16,5 0 63-16,7 4-105 15,5-1 15-15,-4-1-113 16</inkml:trace>
  <inkml:trace contextRef="#ctx0" brushRef="#br0" timeOffset="189354.8903">11361 14727 312 0,'0'0'97'15,"0"0"-39"-15,0 0-27 16,0 0 9-16,85-22 4 16,-68 21-18-16,4 1 17 0,-3 0-27 15,3 0 3-15,-5 0-19 16,-4 1 9-16,-1 7-3 15,-3 2-6-15,-3 0 0 16,-4 3 8-16,-1 4 7 16,0 0-6-16,-17 3-6 15,-12 4-1-15,-8-7 51 16,-14 0-53-16,-8-3 7 16,-7-4 40-16,0-8-47 15,1-2 10-15,-7 0 18 16,-1-12-28-16,-8-8 26 15,-1-8-7-15,-4-9-14 16,2-6 28-16,0-3-13 16,0-5-19-16,3-1-1 0,6 0 20 15,4 4-37-15,4 4 22 16,0 4-5-16,7 4 0 16,5 2 3-16,7 1-3 15,8 4 0-15,3 1-7 16,1 2-2-16,2 3 9 15,-1 4 0-15,1 1-5 16,0 0 6-16,-2 1-1 16,0 4 0-16,-1-1 1 15,-3 0-14-15,1 1 13 16,6-1 0-16,5 3 8 16,2-1-3-16,4-1-5 15,1-1-2-15,-6-1 2 0,3-1 8 16,-1-1-8-16,-3 1 0 15,-4-1-4-15,-7 0 13 16,-3-2-9-16,-5-1 0 16,-1 0 0-16,-2 2-10 15,0 1 10-15,2-1 0 16,1-1 5-16,6 4 2 16,1 1-7-16,6 1 0 15,1 1-3-15,4-3-2 16,9 2 5-16,-3 2 0 15,6 0-9-15,-3 0 18 16,0-2-8-16,0-2-1 0,-1 1 1 16,-4 0-4-16,-5 0 3 15,-6 0 0-15,-3-2-1 16,-1-1 5-16,3 3-4 16,2-1 0-16,4 1 0 15,3 2-1-15,1-5 1 16,2 2-1-16,1-2-9 15,2 0 16-15,0-4-6 16,2 3 0-16,2-3 2 16,0-3-7-16,-3-3 5 15,4 1 0-15,-3-4 10 16,2 1-5-16,3 2-5 16,-1-4 0-16,2 2-3 0,0 0-2 15,3 1 5 1,0 0 0-16,5 3 3 0,3 0 0 15,2 2-3-15,1 0 0 16,0 1-10-16,0 0-2 16,7 1 2-16,2 3 2 15,0 2-6-15,-2 4 14 16,2-1 0-16,0-1 0 16,2-1 3-16,5-6-15 15,1 1 12-15,1-1-5 16,1-4 5-16,-1 0 4 15,-2-2-3-15,-2 0-1 0,-1 3 2 16,-5 1-5-16,-5 3 3 16,0 4 0-16,-3-1 6 15,0 3-6-15,0-1 0 16,-13 3-5-16,-4 0 18 16,-4-2-13-16,-2-1 0 15,-6 1 0-15,2 1 12 16,0 0-5-16,2 2 2 15,2 0-9-15,5 3 9 16,4 4-16-16,4 2 7 16,1 2 0-16,-4 0 0 15,-2 11-2-15,-3 6 2 16,2 4-5-16,0-4-10 16,8 3-7-16,2-4-22 15,4-1 2-15,1 0 37 16,1-4-59-16,0-3 46 0,0-1-17 15,0-3-37-15,0-1 43 16,0-3-14-16,3 0 1 16,7-1 34-16,3-12 8 15,3-4-18-15,-3 2 18 16,-4 2 3-16,0 3 15 16,-7 3 6-16,-2 1 36 15,0 2 13-15,0 1-73 16,-3 3 65-16,-12 0-50 15,1 0-4-15,-12 3-21 16,-4 14 10-16,-6 4 0 0,-6 8 8 16,-6 4-6-16,-1 7-2 15,-2 6 0-15,2-3 11 16,7-1-9-16,8-9-2 16,15-5 0-16,4-9-1 15,12-8 9-15,1-7-12 16,2-4 4-16,0 0 0 15,0 0 3-15,0 0-3 16,11-9 0-16,11-12 18 16,14-8-16-16,7-7 4 15,6-5-6-15,2-1 0 16,0-1 7-16,-1 4-7 0,-3 7-8 16,-1 6 2-16,-6 11 9 15,-4 5-3 1,-1 10 0-16,-3 0 1 0,-1 7-8 15,-1 13 7-15,-1 7 0 16,-5 2 1-16,-4 5 5 16,-6 0-6-16,2 1 0 15,-2-3 2-15,2-5-4 16,1 2 2-16,6-3-42 16,7 1-9-16,-1-7-127 15,-4-11-207-15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08:01.92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3107 14490 627 0,'0'0'92'0,"0"0"-72"15,0 0 27-15,0 0 32 16,0 0-12-16,0 0-12 16,0 0-28-16,-9-14 2 15,5 14-1-15,1 0-12 16,0 0 16-16,1 0-24 16,-2 0-1-16,2 0-8 15,-5 11 1-15,-5 11-1 16,0 6 1-16,3 2 4 15,1 4 6-15,4-1-10 16,4-3 3-16,0-5-4 16,2-6 2-16,11-7-1 15,5-3 0-15,3-6 6 16,4-3-1-16,5-2-4 16,6-13-1-16,3-9 0 0,-5 1-3 15,-4-3 3-15,-6-3 0 16,-7 3 4-16,-6 2-15 15,0 4 10-15,-6 6 1 16,-3 4 12-16,-1 5-10 16,-1 5-2-16,0 0 0 15,0 0 1-15,0 0-3 16,0 9-36-16,0 11 34 16,0 7 2-16,0 4 4 15,0 4-2-15,3-3 15 16,2 1-12-16,-1-2 13 15,4-2-16-15,-1 1 0 0,-1-2-2 16,0-1 13-16,-3-1-11 16,0 3 0-16,-2-5-3 15,1-4-3-15,-2-4-76 16,0-4-73-16,0-6 21 16,0-6-114-16</inkml:trace>
  <inkml:trace contextRef="#ctx0" brushRef="#br0" timeOffset="1204.5926">4544 14384 277 0,'0'0'325'15,"0"0"-281"-15,0 0 2 16,0 0-34-16,0 0 32 15,0 0 5-15,4-30-44 16,11 23-3-16,-3 2 2 16,1 1 4-16,-5 3-7 15,-2-1 10-15,-3 2-11 16,-2 0 28-16,-1 0-28 0,0 0 0 16,0 0-4-16,0 9 14 15,0 5 53-15,-1 3-30 16,-13 2-8-16,-5 7 1 15,-5 1-11-15,-1-1 6 16,2 1-20-16,1-4 12 16,8-3-16-16,4 0 3 15,7-2-1-15,3-4-6 16,0-2 2-16,0-6 1 16,8-1-5-16,8-2 9 15,9-3-1-15,5 0 1 16,1 0 0-16,1 0 0 15,-7 0 3-15,1 0-3 0,-7 0 13 16,-3 0-6-16,-4 2 1 16,-5 9-8-16,0 3 0 15,-3 6 11-15,-4 3-7 16,0 3 11-16,0 0 4 16,-9 4-19-16,-6 1 23 15,-4 1-6-15,1 2-17 16,-9 0 0-16,-1-2 14 15,-4-6-10-15,-2-4-4 16,-4-6-42-16,-1-7 8 16,-5-9-120-16,-2 0-105 15</inkml:trace>
  <inkml:trace contextRef="#ctx0" brushRef="#br0" timeOffset="2893.1284">3951 14529 552 0,'0'0'77'16,"0"0"-35"-16,0 0-34 15,0 0 68-15,0 0-22 16,0 0-34-16,0 0 41 16,0-26-39-16,-1 26 14 0,1 0-2 15,0 0-1-15,0 0-17 16,0 0-16-16,-2 0 2 16,2 0-13-16,0 6 3 15,0 11 8-15,0 8 0 16,2 6 3-16,4 2 19 15,1 0-20-15,-2-2 1 16,1-2 22-16,3 0-25 16,-6-6 0-16,1-3 16 15,-1-3-12-15,-1-2-8 16,-1-5 4-16,1-3-13 16,-2-4-5-16,0-3-83 0,0 0-40 15,-12 0 0-15</inkml:trace>
  <inkml:trace contextRef="#ctx0" brushRef="#br0" timeOffset="3230.5155">3764 14760 538 0,'0'0'177'15,"0"0"-156"-15,0 0 5 16,0 0 45-16,0 0 16 0,0 0-50 16,28-23-37-1,-7 13 11-15,1 3-10 0,3 2 2 16,-5-2 32-16,5 4-21 16,-1-1-7-16,1-1 8 15,-2 0-4-15,1 3-9 16,-5-2-2-16,2 1 0 15,-6 0 0-15,1-1 2 16,-4 3-2-16,-4-1 0 16,-2 1-18-16,-1 1-28 15,-3 0-42-15,4 0-91 16,-6 0-1-16</inkml:trace>
  <inkml:trace contextRef="#ctx0" brushRef="#br0" timeOffset="6694.217">5634 14437 402 0,'0'0'64'16,"0"0"-21"-16,0 0-34 16,0 0 19-16,0 0 54 15,0 0-47-15,-11-12-8 0,11 12-11 16,-1 0 2-16,1 0 14 15,0 0 8-15,0 0-25 16,0 0 26-16,0 0-22 16,0 0 30-16,0 0-23 15,0 0-22-15,0 0 37 16,0 0-41-16,3 0 0 16,12 0 12-16,9 0-9 15,6-5 22-15,1 5-25 16,3 0 7-16,-1 0-14 15,2 0 7-15,0 0 0 16,-1 0 0-16,1 0 16 16,-4 0-15-16,0 0-1 0,-4 0-3 15,-3 7-2 1,-7-1 5-16,-4 2-6 16,-4 1 6-16,-5 2 0 0,-1 1 3 15,-3 5-3-15,0 2 2 16,0 1 3-16,-3 4-5 15,-7 1-2-15,-3 1 2 16,-1 4 5-16,-2 1-5 16,1 2-6-16,-6-1 6 15,2 2 1-15,-4 2-1 16,2 1 0-16,-1 3-1 16,2-5 8-16,4-6-7 0,4-8 0 15,3-4 0 1,5-6 3-16,2-3-3 0,2-2-47 15,0-2 2-15,0-4-60 16,12 0-25-16,8 0-65 16</inkml:trace>
  <inkml:trace contextRef="#ctx0" brushRef="#br0" timeOffset="7933.7154">6896 14469 403 0,'0'0'91'0,"0"0"-37"0,0 0 42 15,0 0-4-15,0 0-16 16,0 0 18-16,0 0-34 15,0 0-16-15,0 0 33 16,0 0-49-16,0 0-18 16,0 0 31-16,0 0-29 15,0 0 10-15,0-3-12 16,10-2-6-16,8-2 7 16,3 0-11-16,3 2-4 15,4 0-2-15,-1 5 6 16,1 0 6-16,-2 0-6 15,-2 0-5-15,-2 10-11 16,-3 2 18-16,-5 2-2 16,1 2 0-16,-9 4 0 15,-6 4-2-15,0 2-14 0,0 7-13 16,-12 0 28-16,-12 1-9 16,-3 2-9-16,-4-2 7 15,1 1 3-15,0-4 6 16,4-2-56-16,3-6 1 15,6-6 44-15,6-6-47 16,5-6 3-16,4-5 8 16,2 0 32-16,0 0 13 15,0-10 5-15,5-5-30 16,9-1 29-16,0 1-7 16,-1 2 8-16,-2 2 11 15,-5 5 0-15,-1 2 9 0,-3 2 10 16,1 2-19-16,3 0-11 15,2 0 6-15,2 3 5 16,6 6 16-16,1-1-11 16,1 0 40-16,2 0-25 15,0-2-30-15,1 1 31 16,4-1-32-16,-1 0 2 16,-1-2 12-16,0-2-14 15,-2 4 10-15,-1-4-10 16,-1 4-14-16,2 0-14 15,-3-1-75-15,-1-3-72 16,-4-2-148-16</inkml:trace>
  <inkml:trace contextRef="#ctx0" brushRef="#br0" timeOffset="9334.1611">6334 14833 436 0,'0'0'89'0,"0"0"-65"15,0 0 59-15,0 0-11 16,0 0-24-16,0 0-2 16,-2 0-30-16,2 0 13 15,0 0 29-15,-1 0-17 16,1 0 8-16,0 0-25 15,0 0-9-15,0 0 22 0,0 0-37 16,0 0 0-16,0 0-1 16,0 0 8-16,0 0-14 15,12 0 5-15,5 0 2 16,6 0 22-16,-1-3-22 16,2 0 0-16,0 1 8 15,1 1-5-15,0-2 0 16,1-2-3-16,-2 3 0 15,1-1 12-15,-1 0-12 16,0 3-9-16,1-3 5 16,-7 0 8-16,-3 3-4 15,-6-2 0-15,-3 2 0 16,-3 0 6-16,0 0-6 16,-2-3 0-16,-1 3-2 15,0-2 7-15,0 1-10 0,0 1 1 16,0 0 4-16,0 0-5 15,0 0-17-15,0-1-37 16,0-1 9-16,0-1-70 16,-1-2-50-16,-5 0-237 15</inkml:trace>
  <inkml:trace contextRef="#ctx0" brushRef="#br0" timeOffset="13474.423">5303 14611 331 0,'0'0'139'15,"0"0"-103"-15,0 0-24 16,0 0 37-16,0 0 5 15,0 0-32-15,0 0 27 16,0 0 8-16,0-29-3 0,0 29-1 16,0 0-25-1,0 0 39-15,0 0-44 0,0 0 8 16,0 0-31-16,0 0 2 16,-2 0 16-16,1 0-18 15,-4 1-6-15,1 11 3 16,-5 4 3-16,-2 3 0 15,-1 3-8-15,-2 2 22 16,0 4-4-16,-2-2-10 16,4 2 0-16,-1 1 3 15,2 0 3-15,2 1-8 16,-1-4 2-16,5 1 0 0,4-8-15 16,-3-7 16-16,4-4-1 15,0-7 2-15,0-1 3 16,0 0-5-16,0 0 0 15,0 0 2-15,0 0-15 16,0-6-6-16,0-4-14 16,0-1-35-16,0-2-76 15,4-2 30-15,-1 1-86 16</inkml:trace>
  <inkml:trace contextRef="#ctx0" brushRef="#br0" timeOffset="14029.581">5119 14630 264 0,'0'0'201'15,"0"0"-148"-15,0 0 12 16,0 0-19-16,0 0 3 16,0 0-11-16,-13-1-6 15,13 1 1-15,-2 0-27 16,2 0 50-16,0 0-47 16,0 0-8-16,0 0 2 0,0 0-2 15,0 0-1-15,0 0 0 16,0 4 4-16,0 6-4 15,0 1 0-15,8 2 0 16,0 2 1-16,9-1 5 16,-2 3 7-16,3 2 5 15,0-2-17-15,1 0 35 16,2 0-31-16,0-3 2 16,3 4 1-16,1-4 7 15,-2-2-6-15,-1-1-9 16,-2-2 9-16,-4-3-12 15,-6-1 8-15,-4-2-4 16,-1-3-1-16,-5 0 13 0,3 0-11 16,-3 0-2-16,0 0 2 15,0 0-9-15,0 0 13 16,0 0-6-16,0 0 0 16,0 0-24-16,0 0-12 15,0 0-22-15,0-12-67 16,0-5-73-16</inkml:trace>
  <inkml:trace contextRef="#ctx0" brushRef="#br0" timeOffset="14613.2168">5127 14519 276 0,'0'0'222'16,"0"0"-131"-16,0 0-38 15,0 0 13-15,0 0 1 0,0 0 12 16,-34-17-45-16,34 17-13 16,0 0 9-16,0 0-26 15,0 0-1-15,-3 0 0 16,3 0 1-16,0 0-8 16,0 0 4-16,0 0-9 15,0 0-4-15,0 3 13 16,0 6-7-16,4 3-2 15,5 3 15-15,-2 1-6 16,1 3 0-16,1 1 18 16,3 4-8-16,-2 1-8 15,1 4-2-15,2-1 21 16,-2 0-14-16,0 2-3 16,1-4 8-16,-4-1-10 0,4-3 8 15,-3-1-10-15,-2 0-5 16,0-6 1-16,2-4 8 15,-4-3 1-15,-2-4-5 16,1 1 0-16,0-5 3 16,-4 0-3-16,1 0-23 15,-1 0-19-15,2 0-37 16,-1-2-45-16,-1-7-79 16</inkml:trace>
  <inkml:trace contextRef="#ctx0" brushRef="#br0" timeOffset="15056.5888">5048 14797 301 0,'0'0'152'0,"0"0"-131"16,0 0 43-16,0 0-12 0,0 0-14 15,0 0-13-15,0 0-14 16,0 0-8-16,0 0 23 15,6 0-23-15,9 0 35 16,6 0 1-16,2-2-12 16,3 0-11-16,0-1-14 15,3 0 17-15,-3-1-19 16,3 1 0-16,1 1 3 16,-3 0 1-16,-2-3-4 15,-1 2-4-15,0-1 0 16,-3 0 4-16,0 1 0 15,0-3-59-15,0 2-30 0,-7-3-92 16</inkml:trace>
  <inkml:trace contextRef="#ctx0" brushRef="#br0" timeOffset="17529.6354">8022 14695 611 0,'0'0'98'0,"0"0"-70"0,0 0-28 15,0 0-11-15,0 0 6 16,0 0 10-16,45 4 14 16,-17-1 48-16,5-1-51 15,4-2 40-15,6 0-5 16,-2 0-43-16,0 0 24 15,-2 0-20-15,-3 0 2 16,-2 0-14-16,-2 0 0 16,-5 0 4-16,-7 0-4 15,-5-3 0-15,-4 0 2 0,-5 0 3 16,-6-1-5 0,0-2 0-16,0-4-61 0,-3-1-7 15,-15-3-35-15,-4 0-70 16,-4-2-42-16</inkml:trace>
  <inkml:trace contextRef="#ctx0" brushRef="#br0" timeOffset="17861.9794">8271 14522 513 0,'0'0'123'16,"0"0"-88"-16,0 0-32 15,0 0 11-15,0 0-12 16,0 0 18-16,22-2-12 15,11 2 37-15,9 0 34 16,6 0-74-16,-2 0 29 0,-4 3-31 16,-5 8-3-16,-7 3 10 15,-7 3-3-15,-4 2-7 16,-8 4 2-16,-5 2 4 16,-6 1 16-16,0 4-5 15,0 1-5-15,-13 0 26 16,-2-1-27-16,-4-1-5 15,2-2 1-15,0-1-4 16,2-4 10-16,4-4-13 16,2-2-4-16,5-4 1 15,1-3-71-15,3-3-48 16,0-6-50-16,4 0-101 0</inkml:trace>
  <inkml:trace contextRef="#ctx0" brushRef="#br0" timeOffset="20060.6662">10246 14509 447 0,'0'0'64'16,"0"0"-64"-16,0 0-10 15,0 0 10-15,0 0 18 16,0 0 9-16,0 0 20 15,0-39-23-15,0 37 29 0,0 0-35 16,0-3 5 0,0-1 35-16,0 1-35 0,0-1 9 15,0 1 12-15,-2 3-18 16,1 1 36-16,-1 1-22 16,2 0-11-16,-1 0 5 15,-2 0-34-15,-4 0-5 16,-3 12-1-16,0 6 6 15,-5 8 2-15,3 2-2 16,5 5 2-16,-2 1 4 16,6 0-2-16,3-4-7 15,0-6 3-15,2-8 0 16,11-3 3-16,3-6 0 16,7-3 3-16,5-4-5 0,6 0-1 15,2-7 8-15,4-10-16 16,-7-2 9-16,-5 1-12 15,-8 1 11-15,-6 1 0 16,-4 3-2-16,-4-2 2 16,-5 1 0-16,-1 0 8 15,0 0-6-15,0 2 3 16,0 2-5-16,0 3 7 16,0 4-16-16,0 3 26 15,0 0-17-15,0 0 0 16,0 0-7-16,0 7-2 15,0 12-13-15,0 9 22 16,5 7 17-16,0-1-7 0,0-1-1 16,1 0 4-16,-4-1 0 15,4 2 35-15,-3-1-48 16,0-3 4-16,-3-1 1 16,0-4-5-16,0-7 0 15,0-5-9-15,0-2 14 16,2-11-11-16,-2 0-61 15,3 0-94-15,5-3-18 16,1-18-93-16</inkml:trace>
  <inkml:trace contextRef="#ctx0" brushRef="#br0" timeOffset="20432.1274">10867 14565 657 0,'0'0'58'0,"0"0"-52"16,0 0-8-16,0 0 4 16,0 0 80-16,0 0-22 15,5 68-14-15,-4-42 22 16,1 2-40-16,-2-2-3 16,0 1-10-16,0-1 4 15,0-4-19-15,0-2 0 16,0-4-2-16,0-6-3 15,0-1-96-15,0-8-69 16,-2-1-87-16</inkml:trace>
  <inkml:trace contextRef="#ctx0" brushRef="#br0" timeOffset="20644.9751">10738 14757 611 0,'0'0'141'0,"0"0"-65"16,0 0-42-16,0 0 10 16,0 0-5-16,0 0-37 15,57-25 12-15,-32 20-14 16,3 1 0-16,-1 1-1 16,1 2-6-16,1 0-28 15,-1-2-83-15,-1-4-96 16</inkml:trace>
  <inkml:trace contextRef="#ctx0" brushRef="#br0" timeOffset="21160.8901">11420 14444 701 0,'0'0'66'16,"0"0"-57"-16,0 0-2 0,0 0 23 16,0 0-18-16,0 0-1 15,-40 17 7-15,23-3 0 16,-2 1-1-16,2 4 19 15,-1 1-32-15,1-1 24 16,2 1-19-16,3-4-7 16,6-1 9-16,3-1-11 15,3-4 0-15,0 0-2 16,1-3 10-16,17-2-14 16,4 0 9-16,4-1-3 15,2 0 15-15,-4 2-15 16,-4 1 0-16,-5 1-6 15,-5 1-6-15,-5 2 11 0,-1 3 1 16,-4 3 0-16,0 4 34 16,0 4-30-16,-4-1 18 15,-8 1 18-15,-4 0-39 16,2-3 24-16,3-2-25 16,2-4 9-16,4-6-31 15,5-3 12-15,0-7-82 16,0 0-112-16,10-20-92 15</inkml:trace>
  <inkml:trace contextRef="#ctx0" brushRef="#br0" timeOffset="21542.0154">11599 14364 542 0,'0'0'204'15,"0"0"-174"-15,0 0-12 16,0 0 22-16,0 0-11 16,0 0 21-16,32 0-28 15,-15 2-10-15,1 8 8 16,-2 5-20-16,1 4 24 15,-2 5-3-15,-3 5-18 16,-5 3 41-16,-2 5-33 0,-5 1 3 16,0 4-4-16,0 0-6 15,-10-1 13-15,-6 1-17 16,3-1 3-16,-7 2 0 16,-2 0-2-16,-2 0-2 15,-7-5-20-15,-8 1-76 16,-7-6-23-16,-11-6-32 15,-8-6-176-15</inkml:trace>
  <inkml:trace contextRef="#ctx0" brushRef="#br0" timeOffset="22211.6465">9633 14458 522 0,'0'0'158'16,"0"0"-97"-16,0 0-50 0,0 0 38 15,0 0 2-15,0 0-19 16,-10 3 9-16,1 11-40 15,-4 4 36-15,2 5-22 16,-1 6-11-16,2 7 44 16,-1 3-46-16,2 3 8 15,3 3 14-15,2 2-9 16,4 3-14-16,0 4 4 16,10 4 3-16,14-3-8 15,1-6 0-15,8-7 10 16,4-6-9-16,4-2 5 15,11-9-5-15,3-6-1 16,6-5 0-16,6-4-42 0,2-3-82 16,1-7-107-16,-5 0-212 15</inkml:trace>
  <inkml:trace contextRef="#ctx0" brushRef="#br0" timeOffset="23578.5614">12465 14540 658 0,'0'0'69'16,"0"0"-65"-16,0 0 21 16,0 0 53-16,0 0-3 15,0 0-9-15,0-15-43 16,0 15-23-16,0 0 11 15,0 1-11-15,-1 14-3 16,-1 9 3-16,1 9 34 16,-4 3 1-16,-2 1 1 15,-3 0-35-15,-1-2 38 16,2-1-38-16,-1-4 3 16,2-4-2-16,5-5 12 0,0-3-15 15,2-4 1-15,-1-4 0 16,1-1-5-16,-1-5-27 15,1 0 4-15,1-1-40 16,-4-3-65-16,-4 0 6 16,-4-5-21-16</inkml:trace>
  <inkml:trace contextRef="#ctx0" brushRef="#br0" timeOffset="23943.4669">12210 14687 460 0,'0'0'188'16,"0"0"-177"-16,0 0-11 15,0 0 0-15,0 0 57 16,0 0-26-16,87 0 23 15,-68 8-18-15,4 1-9 16,0 2 15-16,0 0 4 16,4 3-34-16,0 0 29 15,2 0-25-15,0 1 5 16,2-1-8-16,-4 0-9 0,-2-1 8 16,-7-3-12-16,-4-1 0 15,-7-5 7-15,-2-1-7 16,-4-1-17-16,-1-2-2 15,0 0-67-15,0 0-11 16,0-6-15-16,-10-13-441 16</inkml:trace>
  <inkml:trace contextRef="#ctx0" brushRef="#br0" timeOffset="24348.8121">12322 14505 629 0,'0'0'41'16,"0"0"-40"-16,0 0 0 15,0 0-1-15,0 0 0 16,0 0 0-16,7 21 67 16,4-7-67-16,-3 4 52 15,6 3-12-15,-3 4-17 16,0 4 29-16,2 0-11 0,-3 0-6 16,-1 2-5-16,2 1-15 15,-7 0-14-15,1-1 11 16,-2-1-1-16,0-2-14 15,0-3 3-15,-2-9-2 16,2-3-18-16,3-4-16 16,-3-6-38-16,-2-1-37 15,-1-2-65-15,0 0-178 16</inkml:trace>
  <inkml:trace contextRef="#ctx0" brushRef="#br0" timeOffset="24693.4053">12242 14921 507 0,'0'0'32'0,"0"0"-23"15,0 0 44-15,0 0 34 16,98-71-36-16,-74 62-13 16,1 1-7-16,2 1 5 15,3-2-16-15,7 3-10 16,1-3 5-16,0 2 16 0,5 0-26 16,-5 2-4-16,-5-1-2 15,-3 3 4-15,-8 0-10 16,-1 2 3-16,0-3 3 15,-1 2-6-15,2-1-89 16,-1-1-42-16,0-4-249 16</inkml:trace>
  <inkml:trace contextRef="#ctx0" brushRef="#br0" timeOffset="25616.611">13205 14464 638 0,'0'0'64'0,"0"0"-44"15,0 0 64-15,0 0-12 16,0 0 3-16,0 0-33 15,-23-1-34-15,11 1 9 16,-2 9-6-16,-4 5 0 16,5 3 23-16,-2 5-31 15,6 3-1-15,3 6 16 16,3 4-15-16,1 1 20 16,2 3-9-16,0 0-13 15,0 2 22-15,0 2-21 16,2 1-1-16,4-1-1 15,1-6 8-15,2-6-7 0,5-9-1 16,-2-4 0 0,4-5 7-16,2-4-7 0,9-8-8 15,6-1-21-15,7-5-101 16,0-18-59-16,-5-6-242 16</inkml:trace>
  <inkml:trace contextRef="#ctx0" brushRef="#br0" timeOffset="26110.9641">13447 14645 675 0,'0'0'47'16,"0"0"-47"-16,0 0 14 15,0 0 41-15,0 0-17 16,0 0-7-16,40 0-1 16,-19 0 21-16,4 0-46 15,2 0 12-15,2-5-3 16,-4 2-5-16,0 0-5 15,-5 2-4-15,1 0 0 16,-5-1-5-16,-4 2 5 0,-3 0 0 16,-6 0-8-16,3 0 6 15,-6 12-3-15,0 3 3 16,0 10 2-16,0 1 23 16,-12 3-7-16,0 7 30 15,-4-2-11-15,2 2-20 16,-1 1 26-16,5-5-27 15,1-3-9-15,0-5 13 16,5-7-12-16,0-6-6 16,4-4 0-16,0-3 0 15,0-3-22-15,2-1-72 16,14 0-68-16,1-14-57 0</inkml:trace>
  <inkml:trace contextRef="#ctx0" brushRef="#br0" timeOffset="26433.0613">13990 14900 778 0,'0'0'130'0,"0"0"-130"15,0 0 0-15,0 0 59 16,0 0-36-16,100-12 1 16,-72 8-13-16,-2 3 3 15,2-2-14-15,-1 0 0 16,0-2 1-16,2 0-15 15,0-1-19-15,-4-5-92 16,-3-5-69-16</inkml:trace>
  <inkml:trace contextRef="#ctx0" brushRef="#br0" timeOffset="26965.7984">14433 14604 292 0,'0'0'499'0,"0"0"-445"16,0 0-11-16,0 0 38 16,0 0-40-16,0 0-21 15,1-11-20-15,10 11 0 16,4 3 7-16,1 5-7 15,0 4 0-15,0 2 17 16,-2 1-14-16,-3 2 20 0,-1 3-6 16,-6 2-15-16,-2 1 31 15,-2 4-29-15,0-1-3 16,-6-1 8-16,-10-1-5 16,5-3-8-16,-2-5 4 15,1-3-17-15,3-6 17 16,0-6-38-16,5-1 4 15,1 0 17-15,1 0-4 16,1 0 21-16,1-5-23 16,0 2 23-16,0-1 1 15,0 1 0-15,0 3-1 16,0 0 24-16,0 0-24 0,9 0 16 16,6 0-14-1,6 0 0-15,1 0 36 0,2 3-36 16,1 2 28-16,-4-2-30 15,1 0 11-15,-2-2-12 16,-5-1 1-16,-1 0-67 16,0 0-16-16,-1-5-117 15,-3-14-377-15</inkml:trace>
  <inkml:trace contextRef="#ctx0" brushRef="#br0" timeOffset="27362.6083">14770 14450 700 0,'0'0'39'16,"0"0"-33"-16,0 0-6 15,0 0 69-15,0 0-4 16,0 0-11-16,66 45 10 16,-49-26-60-16,-3 3 53 15,1 1-25-15,-5 5-17 0,-2 1 28 16,-1 2-19-16,-5 4-11 16,-2 1 32-16,0 3-43 15,0 1 16-15,0 4-9 16,-9 1-6-16,1-3 12 15,-2-4-15-15,-2-4 0 16,0-6 9-16,-3-2-9 16,2-2 0-16,-7-5-6 15,-2 1-27-15,-10-4-78 16,-9-8-114-16,-7-5-288 16</inkml:trace>
  <inkml:trace contextRef="#ctx0" brushRef="#br0" timeOffset="31818.0266">15049 14036 560 0,'0'0'50'15,"0"0"-30"-15,0 0 7 16,0 0 12-16,0 0 7 16,0 0-8-16,0 0-37 15,0-2 54-15,0 2-40 16,0 0-3-16,0 0 18 15,0 0-27-15,0 0 11 0,0 0-14 16,0 8 0-16,3 9-2 16,3 10 4-16,1 2 0 15,1 5 23-15,-2 1-12 16,7-1 1-16,-2-3-14 16,1-1 10-16,-1-5-2 15,0-5-8-15,2-3 0 16,-3-4 8-16,-2-5-8 15,4-1 0-15,-2-2-1 16,1-4 1-16,7-1 19 16,2 0-19-16,13-4 30 15,5-13 21-15,5-7-38 16,5-2 0-16,-2-6-13 16,3 1 3-16,-1-1-4 0,-3 0 1 15,-3 4 0-15,-5 2-2 16,-8 7-15-16,1 4-20 15,-2 2-28-15,1 4-31 16,-1 1-20-16,-4 2-110 16</inkml:trace>
  <inkml:trace contextRef="#ctx0" brushRef="#br0" timeOffset="54466.0088">1144 6797 429 0,'0'0'1'16,"0"0"42"-16,0 0-33 15,0 0-6-15,0 0 12 16,0 0 19-16,0 0-15 0,-3-4 52 16,3 2-67-1,0 2 16-15,-1 0 4 0,1-1 0 16,0 1-7-16,-2 0-10 16,2 0 0-16,0 0 17 15,0 0-17-15,0 0-5 16,0 0 17-16,0 0 3 15,0 0 8-15,0-2-28 16,0 2 8-16,0 0-2 16,0 0-9-16,0 0 0 15,0 0-1-15,0 0 7 16,0 0-6-16,0 0 0 16,0 0 0-16,0 0-4 15,0 0 4-15,0 0 0 16,0 0 9-16,0 0-8 0,0 0-2 15,0 0-5-15,0 0 6 16,0 0 5-16,0 0-5 16,0 0-2-16,0 0 2 15,0 0 0-15,0 0-6 16,0 0 6-16,0 0 0 16,8 2 1-16,5-1-1 15,3 2 0-15,4-3 2 16,-2 0 4-16,4 0-5 15,-2 0-1-15,5 0 0 16,-5 0-9-16,2 0 9 16,0 0 0-16,-2 0 8 0,2 0-8 15,0 0-8 1,-1 0 8-16,6 2 0 0,3-2 4 16,4 0-4-16,2 0-2 15,3 0-5-15,2 0 12 16,4 0-6-16,1 0 1 15,1 0 0-15,-1 0-1 16,-1 0 1-16,-3 0 0 16,1 0 2-16,-6 0 0 15,-1 3-2-15,1 1 0 16,2 0 1-16,0 2-4 16,1 1 3-16,5 0 0 0,-5 0 5 15,2-2-5-15,-1 1 4 16,0-2-9-16,-1 0 7 15,3 1-9-15,1-2 7 16,-1 2 0-16,-1 1 9 16,-1 0-9-16,4 1-6 15,0-2 6-15,3 2 0 16,2-1 1-16,3 0-1 16,3-3 6-16,4-1-22 15,4 0 17-15,-4-1-1 16,-2 1 0-16,-6 0 6 15,-3 2-15-15,-7 0 9 16,-1 3 0-16,0-4 4 0,-5 0 4 16,-3 0-11-1,-2-1 3-15,-4 0 0 0,-3-2 26 16,0 0-25-16,-2 0 7 16,2 0 13-16,1 0-13 15,3 0-4-15,4 0 0 16,-1 0 10-16,6 0-16 15,-1 0 2-15,0 0 0 16,-1 0 11-16,0 0-11 16,1 0 0-16,0 0-12 15,-2 0 25-15,-1 0-30 16,4 0 17-16,2 1 0 16,1-1 4-16,1 0-4 15,5 0-2-15,-1 0-1 16,1 0 6-16,-4 0-6 0,-1-1 2 15,-2-1 1-15,1-1 1 16,0 1 2-16,-2 2-3 16,1 0 0-16,0 0 3 15,-1 0-8-15,2 0 8 16,-2 0-3-16,1 3 6 16,-1 1-3-16,-2 3-5 15,-2-2 2-15,-1 1 0 16,-1 4-2-16,2-3 2 15,0 0-2-15,2-2 2 16,0 1 6-16,-5 1-6 16,0-5-8-16,-4 1 8 15,-5 1-6-15,-1-1 6 0,-1 0 0 16,-5 1 1-16,4-1-1 16,-4-1 5-16,3-1-5 15,-3 0-9-15,-2 1 9 16,-2-1 0-16,-1-1-3 15,-2 2-5-15,1-2 10 16,0 0-2-16,-1 0 0 16,0 0 6-16,-2 0-10 15,2 0 4-15,-1 2 0 16,0 1 3-16,-2-3-3 16,1 0-2-16,-3 3 0 15,0-3-12-15,-3 0 6 0,4 0 8 16,-4 0-10-16,4 2 7 15,-2 1-25-15,1 1 19 16,0 1-7-16,-1 1-68 16,-2 0 46-16,0 1-97 15,0-4-79-15</inkml:trace>
  <inkml:trace contextRef="#ctx0" brushRef="#br0" timeOffset="61593.9037">22403 8846 525 0,'0'0'6'0,"0"0"21"15,0 0 35-15,0 0-55 16,0 0 52-16,0 0-41 16,0 0 20-16,5-45 28 15,-5 43-41-15,0-3-12 0,0 2 20 16,0 3-21-16,0 0 25 16,0 0-37-16,0 0 1 15,0 0-4-15,0 0 3 16,0 0-20-16,0 3 14 15,0 11-3-15,0 3 9 16,0 5 0-16,0 5 1 16,0 5-7-16,0 4 13 15,-1 9-7-15,-9 11 7 16,-1 3 1-16,2-1-8 16,-3-3 0-16,3-7 0 15,1-4 0-15,0-1 3 16,2 4-3-16,-2-2 16 15,0 2-12-15,2-1 1 0,0 0-5 16,1-3 3-16,0 1 5 16,2 2-8-16,0 0 0 15,1 0 4-15,0 0 6 16,-1 2-10-16,-1 0 0 16,-1 1 8-16,2-1-5 15,-1 3-3-15,1 4 0 16,-2 4-2-16,0 5 10 15,-2 0-8-15,4-6 0 16,-1-4 7-16,1 0 6 16,1-2-13-16,1 1 0 15,-1-2 26-15,2 2-26 16,-1-2 11-16,1-2-11 0,-2-1 10 16,2 0 6-16,0 1-16 15,0 2 0-15,0 4 13 16,0-2-11-16,2-2 5 15,4 4-7-15,0 2 4 16,0 2-3-16,-1 3-1 16,-3-2 0-16,-2-2-2 15,0-6 6-15,0-2-4 16,0-2 0-16,0 1 1 16,0-2 1-16,0 0-2 15,0-1 0-15,0-3-9 16,0-2 15-16,0 0-6 0,0-5 0 15,0 0 0-15,-2-4-2 16,2-1 2-16,0 2 0 16,-1-4 0-16,1 4 10 15,-3-2-10-15,3-3 0 16,-1-1 0-16,-1-4 8 16,2 3-8-16,0-1-4 15,-1 4 3-15,1 2 2 16,0 0 8-16,0 6-9 15,-2-1 2-15,2 1-4 16,0-1 2-16,0-3 0 16,0 1-5-16,0-2 2 15,0-6 3-15,0 1 0 0,0-7 10 16,0-3-23 0,0-5 13-16,0-4 0 0,0-3 7 15,0-2-7-15,0-2 0 16,0-1-2-16,0 0 10 15,0 0-8-15,0 0 0 16,0 0 0-16,0 0 3 16,0 0-1-16,0 0 2 15,0 0-4-15,2 0 0 16,10 0 3-16,4 0-3 16,14-4 0-16,10-2-4 15,4-1 11-15,6 1-6 0,-2 1-1 16,3-1 1-1,4 2-12-15,4 0 11 0,7 0-16 16,-2 2 15-16,0 1-7 16,-4-1 5-16,-2 0 0 15,2 2 3-15,2 0-2 16,3 0 2-16,-4 0 0 16,3 0-10-16,-3 0 18 15,0 0-9-15,4 4 1 16,-3-4 0-16,3 0 5 15,1 0-5-15,-2 0 0 16,0 1-3-16,1 2 8 16,-6 1-11-16,-5 0 6 15,-11 1 0-15,-10-4-2 16,-14 1 6-16,-8-2-4 0,-8 0 0 16,-1 0 1-16,-2 0-5 15,0 0 4-15,0 0 0 16,0 0 2-16,0 0 1 15,0 0-3-15,0 0 25 16,0 0-11-16,0 0 25 16,3 0-38-16,2 0 6 15,3-9 3-15,4-9-10 16,1-1 0-16,2-8 3 16,2-7-1-16,-1-11-2 15,-2-9-4-15,-1-9 4 16,-4-3-7-16,-5 3 7 0,-1 1 0 15,-3 5-14-15,0 3 28 16,1 1-20-16,1 1 6 16,1 1 0-16,-1-3-1 15,1-4 1-15,0-4 0 16,-2-6 9-16,1-5-3 16,-1-3-4-16,-1-4-2 15,0-1 0-15,0-4 16 16,0 4-16-16,0 2 0 15,2 6 0-15,5 6 8 16,4 3-9-16,-1 1 1 16,0 2 0-16,-1 2-6 15,-3 1 6-15,-4 3 0 16,-2 1-1-16,0 4 17 16,0 0-20-16,0 2 4 0,0 1 0 15,0-3 8-15,-2-1-8 16,-1-5 0-16,2-5 18 15,1-1-6-15,0 2-8 16,0 6-4-16,0 3 0 16,0 3-4-16,0 2 4 15,0 3 0-15,0 4 10 16,0 3-5-16,0 2-2 16,0 5-3-16,0 0 0 15,0 1 9-15,1 2-9 0,2 0 0 16,2-1 4-16,-2 0-1 15,7-2-4-15,-4-2 1 16,0-5 0-16,2-10-1 16,0-5 1-16,0 1 0 15,-4 3-5-15,0 5 16 16,-4 6-18-16,1-1 7 16,1-2 0-16,1 2-4 15,-3 3 4-15,0 3 0 16,4 7-3-16,-4 7 11 15,0 1-12-15,0 7 4 16,0 0 0-16,0 2-1 16,0 0 1-16,0 2 0 0,0-3-9 15,0 2 20 1,0 0-13-16,0-1 2 0,0 0 0 16,0-1 0-16,0 3 0 15,0-1 0-15,0 3-10 16,0-2 21-16,0 3-14 15,0 1 3-15,0-2 0 16,0 2-5-16,0 1 5 16,-4-2 0-16,4 2-4 15,0-1 13-15,0 1-15 16,0-1 6-16,0 1 0 16,0 0-5-16,0 0 5 15,0 0-5-15,0 0-1 16,0 0 2-16,0 0-1 0,0 0-43 15,-5 0-25-15,-3 2 48 16,-4 9 1-16,-4 9-48 16,-3 8-31-16,-8-1-75 15,-12-22-93-15</inkml:trace>
  <inkml:trace contextRef="#ctx0" brushRef="#br0" timeOffset="67391.6275">22195 11989 473 0,'0'0'117'0,"0"0"-108"0,0 0-5 16,0 0-3 0,0 0 32-16,0 0 34 0,0 0-50 15,0-6 9-15,0 6 13 16,0 0-21-16,0 0 55 15,0 0-31-15,0 0-1 16,0 0 26-16,0 0-49 16,0 0-16-16,0 0 6 15,0 0-4-15,4 0-6 16,20 0 2-16,14 0 0 16,18 0 11-16,11 3-11 15,5 0 1-15,7-1-3 0,4 1 16 16,4 3-16-16,1 2 2 15,-3 1 0-15,-9-1-8 16,-7 2 8-16,-8-3-1 16,-1-1 1-16,-4-3 0 15,2 0 6-15,5-2-6 16,8-1 0-16,9 0 14 16,6 0-14-16,0 0 0 15,-7 4-4-15,-9 3 14 16,-11-1-10-16,-13 1 0 15,-11-1 5-15,-12-4-13 16,-6 1 8-16,-6 0 0 16,-3-3-4-16,-2 0 5 15,0 0-1-15,-3 0 0 16,1 0 5-16,0 1-24 0,-3 2-42 16,-1 1-134-16,-1-1-7 15,-30-3-153-15</inkml:trace>
  <inkml:trace contextRef="#ctx0" brushRef="#br0" timeOffset="68145.0747">22869 12330 560 0,'0'0'91'16,"0"0"-17"-16,0 0 3 0,0 0 14 15,0 0-25-15,0 0-34 16,1-13-19-16,-1 13-13 15,0 0-18-15,0 0 13 16,0 13 4-16,-2 7 1 16,-3 3 0-16,4 5 0 15,1-1 25-15,0 0-16 16,0-1 1-16,13-6 4 16,6-3-12-16,4-5 12 15,5-9-11-15,4-3 4 0,5-1 34 16,-1-17-41-16,-5-1 4 15,-3-1 9-15,-10 3-9 16,-4 0 31-16,-7-1-16 16,-2 3-3-16,-4 2 25 15,-1 6-15-15,2 2-11 16,-2 5 5-16,0 0-16 16,0 0-1-16,0 0-3 15,0 0-10-15,0 0 5 16,1 14-21-16,-1 8 25 15,0 7-7-15,0 5 16 16,0 0-9-16,0 0 1 16,0-4 0-16,-6-2-4 15,0-2 6-15,-1-4-2 16,-1-2 0-16,2-3-8 0,-1-1-63 16,-4-3-58-16,-3-6-103 15,-5-7-12-15</inkml:trace>
  <inkml:trace contextRef="#ctx0" brushRef="#br0" timeOffset="70322.4249">8544 7068 610 0,'0'0'60'0,"0"0"-60"0,0 0 2 16,0 0-2-16,0 0 20 16,0 0 27-16,30 4 0 15,-11-4-6-15,4 0-5 16,2 0-31-16,3 0 47 16,2-4-52-16,0-2 0 15,0-2 29-15,0 4-29 16,-4-4 0-16,-2 4-4 15,-4 0 6-15,-2 1-17 16,-3 3-51-16,-5-3-47 16,-7 3-86-16</inkml:trace>
  <inkml:trace contextRef="#ctx0" brushRef="#br0" timeOffset="71998.942">23236 11243 589 0,'0'0'78'0,"0"0"-33"16,0 0 34-16,0 0-4 15,0 0 7-15,0 0-40 16,0 0-6-16,11-37 16 15,-11 37-39-15,0-2-2 16,-9 2-7-16,-18 0 6 16,-11 0-14-16,-6 6 4 15,0 7 0-15,3 4-12 16,2 3 12-16,6 3 0 0,6-1-4 16,9 3 10-1,4-1-14-15,6-2 2 0,7-1 6 16,1-3-15-16,1 1 9 15,20-2 6-15,4 0 7 16,5-2-3-16,-1 2-8 16,1-3 0-16,-2 2 4 15,-9 2-2-15,-7 1 2 16,-6 3-1-16,-6-2-4 16,0 3 3-16,0 0-2 15,-13 3 4-15,-3-2 0 16,-3 3-3-16,-2-4 3 15,2 0 0-15,-5 0 3 16,0-5 0-16,-1-3 10 16,4-2-13-16,-2-5 9 0,6-3-3 15,2-5-6-15,-5 0-3 16,2 0-57-16,1-21-103 16,-3-10-104-16</inkml:trace>
  <inkml:trace contextRef="#ctx0" brushRef="#br0" timeOffset="72802.148">22367 10873 569 0,'0'0'51'0,"0"0"-11"0,0 0-1 15,0 0-19-15,0 0 30 16,0 0-21-16,0-40-7 15,0 37 13-15,0 0-29 16,4-2-1-16,6 2 3 16,4 0-8-16,4-1 0 15,5 2-2-15,6-3 8 16,2 5-5-16,5-3-1 16,6 3 5-16,8 0-3 15,9 0 9-15,2 0-9 0,4 0 15 16,3 1-17-16,0 6-4 15,10 0 1-15,2 2 6 16,4 1 11-16,0-2-14 16,0 1 1-16,-7-1 12 15,-4 0-11-15,-9 3 9 16,-10-2-11-16,-5 3 9 16,-6-2-17-16,-5 1 8 15,0-2 0-15,-2 2 12 16,1-3-12-16,0 0 0 15,-1-1 8-15,0 0-2 16,-3-1 7-16,-3 0-13 16,-6-1 0-16,-5 1-8 15,-4-2 14-15,-2 0-6 0,-2 1 0 16,-5-2 1-16,0 0-1 16,-3-2 0-16,-3 1-2 15,0-2-5-15,0 0 5 16,0 0-25-16,-5 1-54 15,-19-1-34-15,-13 0-6 16</inkml:trace>
  <inkml:trace contextRef="#ctx0" brushRef="#br0" timeOffset="77977.9604">977 6797 235 0,'0'0'115'0,"0"0"-36"15,0 0-16 1,0 0-40-16,0 0 20 0,0 0-27 15,0 0 20-15,0-13-23 16,0 8 5-16,0 0 16 16,0 1-24-16,0 1-10 15,0 2 45-15,0-2-34 16,0 3 1-16,0-1-9 16,0 1 5-16,0 0-7 15,0 0-1-15,0 0 0 16,0 0 0-16,0 0 10 15,0 0 6-15,0 0-15 0,0 0 15 16,0 0 9 0,0 0-25-16,0 0 0 0,0 0-15 15,0 0 26-15,0 0-19 16,0 0 8-16,0 0 0 16,0 0 13-16,0 0-13 15,0 0 0-15,0 0-5 16,0 0 5-16,0 0-4 15,0 0 1-15,0 2-8 16,0 8 11-16,3-2 0 16,3 0 5-16,-1-1-19 15,1-1 25-15,1 1-11 16,-1-2 0-16,3 0 4 16,2 0-18-16,3-2 14 15,0 1 0-15,5-4 10 0,-1 0-6 16,3 0-4-16,1 0 0 15,2 0 0-15,1-5 7 16,1-4-7-16,-2 1 0 16,1 0 3-16,-4-1 0 15,-4 2 1-15,-3 0-4 16,-3-1 4-16,-2 1-4 16,-2 2 0-16,1-4 4 15,-4 2 7-15,1 1-4 16,-4-4 1-16,1-1-8 15,-1 0 7-15,1-1-14 16,-2 1 7-16,0 2-24 0,0 3 2 16,0 4-15-1,0 0-17-15,0 2-34 0,0 0-167 16</inkml:trace>
  <inkml:trace contextRef="#ctx0" brushRef="#br0" timeOffset="79246.5296">1860 6737 486 0,'0'0'77'16,"0"0"-27"-16,0 0-33 16,0 0 39-16,0 0-20 15,0 0-3-15,0 0 3 16,0 0-33-16,0 0 20 16,0 0 15-16,0 0-37 0,0 0 0 15,0 0-1-15,0 0 0 16,0 0 7-16,0 0-7 15,0 0-8-15,0 3 2 16,0 7 1-16,5 3 5 16,2 1 0-16,1-3 7 15,-1 0-14-15,2-5 7 16,2 2 0-16,0-3-2 16,3 1 10-16,1-2-13 15,0 0 5-15,1-2 0 16,4-2 20-16,0 0-17 15,3 0 3-15,-1 0-6 16,3-5 13-16,-1-3-13 16,-1 0 0-16,-5-2 5 0,-2 0 4 15,-2-1-9-15,-3-1 0 16,-2 1 15-16,-4-1-6 16,-2 3-8-16,0-2 15 15,-3-1-8-15,0 1 2 16,0 0-10-16,0 0 0 15,0 5-4-15,0 0 13 16,0 1-14-16,0 5 5 16,0 0-4-16,0 0-8 15,0 0-23-15,0 0-65 16,0 0-14-16,0 3-64 16,-3 5-25-16</inkml:trace>
  <inkml:trace contextRef="#ctx0" brushRef="#br0" timeOffset="80240.5582">1847 6774 302 0,'0'0'312'15,"0"0"-281"-15,0 0 1 16,0 0-28-16,0 0 32 16,0 0 12-16,0-4-18 15,0 4-20-15,0 0-10 16,0 0 0-16,0 0-8 0,0 0 8 16,3 0-12-1,-3 0 12-15,7 0 1 0,-1 9 0 16,3 3-1-16,0 2 0 15,3 1-3-15,-3-1 3 16,3-2 0-16,-3 0-3 16,0-4 9-16,0-4-6 15,0 1 0-15,-2-5 5 16,2 3-3-16,3-3-1 16,3 0-1-16,3 0 24 15,-3-3-14-15,3-3-3 16,0-2-7-16,1-1 15 15,-1 1-26-15,0-2 11 16,-2 1 0-16,-1-2 3 0,0 0-3 16,0-1 0-16,0 0-1 15,-5 2-38-15,1 1 24 16,4 3-89-16,-9 1-105 16</inkml:trace>
  <inkml:trace contextRef="#ctx0" brushRef="#br0" timeOffset="88446.5572">2694 6794 282 0,'0'0'155'15,"0"0"-132"-15,0 0 6 16,0 0 43-16,0 0-6 15,0 0-55-15,0 0 24 16,0-1-18-16,0-1-8 0,0 1-9 16,0 1 10-16,0-2-12 15,0 2 2-15,0-2 0 16,0 2 15-16,-1 0-12 16,1 0 24-16,-2 0-25 15,1 0 9-15,1 0 9 16,0 0-9-16,0 0-4 15,0 0 4-15,0 0-4 16,0 0 14-16,0 0-1 16,0 0-18-16,0 0 14 15,0 0-2-15,0 0-14 16,0 0 0-16,0 0 0 16,0 0 4-16,0 0-4 0,0 0-8 15,0 0 0-15,0 0 3 16,0 0 5-16,0 0 0 15,0 0-3-15,0 0 2 16,3 0 1-16,4 0-4 16,6 0 4-16,-2 0 0 15,6 0 3-15,-1 0-6 16,0 0-2-16,4 0 3 16,-2 0 2-16,2 0 0 15,0 0 11-15,-1 0-11 16,-1 0-9-16,-3 0 9 15,1 0 0-15,-4 0 8 16,0 0-8-16,0 0 0 16,-1 0-8-16,-2 0 8 0,-2-2 0 15,-1 0-3-15,-2-1 8 16,4-2-5-16,2-2 0 16,-1-3 0-16,3-1-1 15,-3 2 1-15,0-1 0 16,-4 1-11-16,-1 2 11 15,-1 1-2-15,-3 0-3 16,1 3 5-16,-1 2-10 16,0 1 10-16,0 0 0 15,0 0-1-15,0 0-4 16,0 0 5-16,0 0-15 16,0 0 0-16,0 0 2 15,0 0 9-15,0 0-9 0,0 9 7 16,-2 0 6-16,-1 3 7 15,-5 0-7-15,5-2 3 16,-3 0-6-16,-3 2 7 16,3-4-8-16,-4 1 0 15,-3 2 0-15,2-3 1 16,-7 2-18-16,3-1-7 16,-3-1 12-16,3-1 16 15,-1-2-6-15,4-3 5 16,-1 1-17-16,0-3-19 15,0 0-20-15,1 0-15 16,3 0 52-16,0 0-78 0,4 0-92 16</inkml:trace>
  <inkml:trace contextRef="#ctx0" brushRef="#br0" timeOffset="89414.0853">2690 6802 364 0,'0'0'125'15,"0"0"-69"-15,0 0-38 16,0 0 21-16,0 0 18 16,0 0-44-16,0 0 30 15,0 0-27-15,0 0-7 16,0 0 27-16,0 0-18 15,0 0-16-15,0 0-2 16,0 0-2-16,0 0 2 0,0 1 0 16,3 3-3-16,4 3 3 15,2 0 1-15,0 0-1 16,0 0 0-16,4 0-3 16,-2 1 6-16,2 0-6 15,1-3 6-15,-2 4 8 16,2-6-11-16,-3 4 0 15,5-4-5-15,-2-3 15 16,2 0-9-16,2 0-1 16,3 0 0-16,-2-3 4 15,-1-6-4-15,-3 2 0 16,-1 0 15-16,-1 0-10 16,-1-1-4-16,-3 0-1 0,3 0-13 15,0 1 11-15,-4-1-40 16,3-2-42-16,0-2-97 15</inkml:trace>
  <inkml:trace contextRef="#ctx0" brushRef="#br0" timeOffset="105028.9111">3185 5920 325 0,'0'0'6'15,"0"0"10"-15,0 0 20 16,0 0 20-16,98 53-12 16,-81-31-27-16,2 7 24 15,-2 4-17-15,0 13-6 16,-3 10 16-16,1 12-28 0,-5 12 17 15,-2 8-7 1,-4 1-12-16,-4 1 15 0,0-1-19 16,0-5 0-16,-9 1 11 15,-9-8-5-15,-4-4-6 16,-5-8-7-16,-4-9 7 16,-7-7-11-16,-9-9-13 15,-11-5-54-15,-8-9-31 16,-4-8-175-16</inkml:trace>
  <inkml:trace contextRef="#ctx0" brushRef="#br0" timeOffset="105620.1081">657 6486 269 0,'0'0'176'0,"0"0"-135"15,0 0-41-15,0 0 12 0,0 0 17 16,0 0-1 0,-55-58 4-16,53 55 5 0,-1 3-16 15,3 0-7-15,0 5-14 16,0 29 14-16,0 22-36 15,16 23 44-15,-1 15-17 16,3 7 28-16,7 7-33 16,4 1 10-16,5-5-10 15,11-1 1-15,16-13-15 16,12-12-4-16,15-20-76 16,18-28-79-16</inkml:trace>
  <inkml:trace contextRef="#ctx0" brushRef="#br0">16493 6855 294 0,'0'0'90'15,"0"0"-41"-15,0 0-14 16</inkml:trace>
  <inkml:trace contextRef="#ctx0" brushRef="#br0" timeOffset="113239.4783">18157 7325 563 0,'0'0'92'15,"0"0"-30"-15,0 0-38 16,0 0 38-16,0 0-29 16,0 0-27-16,0 0 11 15,0-4-17-15,0 8-7 16,-4 14 7-16,0 6 12 16,-4 6 46-16,5 4-33 15,1 1-14-15,1 0 26 16,-1 0-28-16,2-6 7 15,0 1-10-15,0-7 7 16,0-1-7-16,0-8-4 0,0-2-2 16,3-4 0-16,-1-4-10 15,-1-1-50-15,-1-3-64 16,0 0-7-16,-10-2 15 16</inkml:trace>
  <inkml:trace contextRef="#ctx0" brushRef="#br0" timeOffset="113599.5869">17935 7548 567 0,'0'0'130'0,"0"0"-82"16,0 0-20-16,0 0 45 15,0 0-21-15,0 0-10 16,-9-3-14-16,9 1-24 15,0 2 18-15,0 0-22 16,2 0 11-16,10-1-11 16,12-1 5-16,8 1-5 15,11-2 0-15,2-1 17 16,0 1-16-16,-3 2-1 16,-2 1 0-16,-1-1 6 15,-8-1-6-15,-7 2 0 16,-5 0-7-16,-8 0 11 15,-4 0-14-15,-2 0-2 0,-4 0-27 16,1 0 23-16,-1 4-48 16,0 3-24-16,1-1 5 15,1 2-14-15,-3-2-77 16</inkml:trace>
  <inkml:trace contextRef="#ctx0" brushRef="#br0" timeOffset="114957.7881">18900 7364 596 0,'0'0'49'0,"0"0"1"16,0 0-50-16,0 0 0 15,0 0 1-15,0 0 2 16,-15 50-3-16,15-23 0 16,0 3 1-16,0 7 16 15,0 0-12-15,1 0 14 16,4-3 33-16,-3-1-35 16,-1-3-1-16,1-5 2 15,-1-5-12-15,-1-7 28 16,0-8-34-16,2-2 0 15,-1-3 15-15,-1 0 15 0,0-1 42 16,0-18-22-16,0-7-35 16,-7-7-13-16,-1-4-2 15,-4 0 0-15,3-2-4 16,3-2 8-16,-1 3-8 16,7 3-3-16,0 2 6 15,0 2-16-15,3 5 17 16,10 2-24-16,6 4 4 15,3 3-6-15,1 4 13 16,3 5 3-16,-2 6 0 16,-8 2-7-16,0 0 5 15,-3 0-1-15,-6 17 9 16,-1 5-11-16,-6 5 15 0,0 2-1 16,-10 2 7-16,-10 0 16 15,-4-1-11-15,-1-7 7 16,3 1 13-16,5-9-29 15,5-2 9-15,7-4-11 16,4-3-26-16,1-2-86 16,9-4-84-16,18 0-313 15</inkml:trace>
  <inkml:trace contextRef="#ctx0" brushRef="#br0" timeOffset="115850.6928">19318 7549 732 0,'0'0'78'0,"0"0"-11"16,0 0-20-16,-84-17-30 16,59 17 35-16,1 1-49 15,3 15-1-15,2 7-2 16,8 4-3-16,5 2 3 15,6 0-1-15,0-1 3 16,6-6-5-16,12-5 3 16,5-4 0-16,5-9 0 15,2-4 3-15,1 0-3 0,2-9 0 16,-4-8-14 0,-4-9 1-16,-9-2-43 0,-7-2-21 15,-6 2 9-15,-3 4-34 16,-5 5 82-16,-14 9 8 15,-3 9 9-15,-2 1 1 16,-2 0-10-16,6 10 12 16,6 1 10-16,7-2 1 15,5-1-10-15,2 0-1 16,0-4 0-16,10 1 41 16,13-5-41-16,13 0 23 15,1 0 18-15,5-9-41 0,-5-7-4 16,-6 0 1-16,-5-1 6 15,-5 0 1 1,-9 0-4-16,-5 0 0 0,-4 0 28 16,-3 0 27-16,0 0-4 15,0 1-5-15,-6 5-19 16,2 5 38-16,2 3-51 16,1 3-3-16,1 0-11 15,-2 0-13-15,-2 19-7 16,1 6 19-16,-3 4 2 15,4 4-5-15,-1-1 4 16,-1-2 0-16,4-3-8 16,0-5 30-16,0-7-31 0,0-4 9 15,0-8 0 1,0-3 7-16,0 0 2 0,0 0-9 16,3-14 31-16,3-10-27 15,1-6-8-15,-1-7 3 16,0-2 0-16,0-5-18 15,1 0 19-15,3 2-7 16,0 4 7-16,5 7-14 16,-3 11 14-16,3 8-9 15,-3 7-4-15,4 5 12 16,-1 0-36-16,1 11 24 16,-2 9-2-16,-4 7 6 15,-4 2 9-15,-6 3 0 16,0 0 5-16,0-3-18 15,-15 1 13-15,-3-2 0 0,-6-1 9 16,-2-4 1-16,2-3-10 16,4-6 0-16,7 0-77 15,7-9-29-15,6-5-192 16</inkml:trace>
  <inkml:trace contextRef="#ctx0" brushRef="#br0" timeOffset="116556.5305">19955 7345 563 0,'0'0'24'16,"0"0"-11"-16,0 0 22 15,0 0 38-15,-49 80-28 16,33-55-13-16,2 6 40 16,2-1-70-16,1-1 2 15,7 1 33-15,4-4-21 16,0-2-7-16,1-4-9 16,20 0 0-16,4-6 10 15,7-2-10-15,10-2 0 16,-1-3-6-16,4-2 1 15,-2 0-63-15,-5-5-80 16,-7 0-214-16</inkml:trace>
  <inkml:trace contextRef="#ctx0" brushRef="#br0" timeOffset="117315.0717">20399 7400 556 0,'0'0'97'16,"0"0"-46"-16,0 0 45 15,0 0-4-15,0 0-27 16,0 0 15-16,-7-14-47 16,7 14-4-16,0 0-29 15,0 0-17-15,0 8 14 16,1 15-12-16,9 6 15 16,-3 6 4-16,0 4-4 15,-5 3 0-15,-2 0-1 16,0 0 1-16,-5 0-2 15,-11-1 2-15,-2-1-82 0,-8-5-30 16,0-6-87-16</inkml:trace>
  <inkml:trace contextRef="#ctx0" brushRef="#br0" timeOffset="117922.7221">20832 7250 522 0,'0'0'44'0,"0"0"-33"15,0 0 68-15,0 0-4 16,0 0-45-16,-48 95 49 15,33-63-45-15,2 2 4 16,4 0-3-16,1-1-32 16,4 1 34-16,-1-3-29 15,5 2-6-15,0-3 29 16,0-4-31-16,0-1 0 0,1-4-2 16,9-4 14-16,-3-5-16 15,-1-4 4-15,1-3-55 16,2-5 12-16,-1 0-105 15,0-5-81-15</inkml:trace>
  <inkml:trace contextRef="#ctx0" brushRef="#br0" timeOffset="119033.8451">21036 7408 779 0,'0'0'89'0,"0"0"-84"0,0 0 31 16,0 0-9-16,0 0 3 15,0 0-30-15,0 7 17 16,0 6-26-16,3 6 21 16,-2 9-4-16,2 4 38 15,-3-3-44-15,0-2 26 16,0-4-17-16,0-7-4 16,0-5 0-16,0-6-7 0,0-3 0 15,0-2 7 1,0 0-4-16,0 0 31 0,0-6-13 15,0-12-17-15,-4-8 10 16,-3-4-14-16,2-3-3 16,2-5-6-16,3-3-18 15,0-1 20-15,0 1-22 16,2 4 11-16,8 11 6 16,5 6-6-16,0 8-22 15,6 5 22-15,-2 4-10 16,-1 3 11-16,-2 0-19 15,-3 6 26-15,1 10-14 16,-5 4 24-16,-4 4 0 16,-5 3 6-16,0 1-6 15,-5 1 0-15,-11-2 20 0,-8-5-13 16,1-3 21 0,4-3-28-16,6-1 0 0,8-7-1 15,5-1-19-15,2-7-137 16,23 0-23-16</inkml:trace>
  <inkml:trace contextRef="#ctx0" brushRef="#br0" timeOffset="119653.0398">21343 7521 545 0,'0'0'197'16,"0"0"-150"-16,0 0 1 0,0 0 42 15,0 0-63 1,-89 22-8-16,80-9 2 0,7 3-17 16,2-1-6-16,0 0 2 15,8-3 0-15,10-5 1 16,7-4-1-16,2-3 0 16,4 0 7-16,-6-1-7 15,-3-11-15-15,-8 0-16 16,-9 0-33-16,-5-2 30 15,0 1-35-15,-11 2 24 16,-6 1 40-16,3 4-11 16,2 4 16-16,5 0 0 15,4 2 2-15,3 0-7 16,0 0 5-16,0 0-7 0,6 0 7 16,10 0 0-16,2 0 6 15,7 0 0-15,4 0 0 16,-3 0-12-16,0-1 10 15,-6-8-5-15,-3-3 2 16,-5-3-1-16,-2-3 3 16,-4-2-6-16,-2-2 14 15,-1-4 1-15,-3-3-5 16,0-1 12-16,0 4 29 16,0 7-28-16,0 3 14 15,0 9 1-15,0 6-32 16,0 1 41-16,0 0-44 0,0 1-11 15,0 19 8 1,-5 6-7-16,-1 10 10 0,0 1 0 16,0 0 3-16,0-1-1 15,0-3-2-15,0-4 0 16,3-4 0-16,0-7 4 16,3-7-8-16,0-3-17 15,0-7-68-15,0-1-15 16,0-3-78-16</inkml:trace>
  <inkml:trace contextRef="#ctx0" brushRef="#br0" timeOffset="123426.2988">22352 11569 218 0,'0'0'0'0,"0"0"-34"16</inkml:trace>
  <inkml:trace contextRef="#ctx0" brushRef="#br0" timeOffset="123634.0491">22552 11393 239 0,'0'0'36'0,"0"0"47"16,104-58-43-16,-64 42-34 0,6 7-12 15,-1 3 6-15,3 2 0 16,-2 4-1-16,2 0-19 15,-2 0-64-15,-3 0-45 16,-4 4 63-16,-3 3 66 16,-6 0 75-16,-5 0-29 15,-4-2-9-15,-3 0-20 16,1-2-16-16,4-2-1 16,8 2 0-16,12-3-60 15,11 2-49-15</inkml:trace>
  <inkml:trace contextRef="#ctx0" brushRef="#br0" timeOffset="124069.8532">23666 11456 460 0,'0'0'116'0,"0"0"-91"16,0 0-22-16,0 0 79 15,0 0-11-15,0 0 16 16,-45-31-6-16,38 28-60 0,-4 0-4 16,-4 3-16-16,-6 0-1 15,-7 0 0-15,-3 6 0 16,-8 4 11-16,-8 3-11 15,-9 2 0-15,-10 2 5 16,-13 3-2-16,-9 0-3 16,-6 3 0-16,2 2 6 15,10-3-8-15,9 0 2 16,16-2 0-16,17-5-4 16,13-3 4-16,15-6 0 15,5-3-4-15,7-2-11 16,0-1-21-16,0 0-8 0,0 2-19 15,10 0 38-15,9 1-9 16,2 0-47-16,6-3-107 16</inkml:trace>
  <inkml:trace contextRef="#ctx0" brushRef="#br0" timeOffset="124763.4111">23424 12376 492 0,'0'0'84'0,"0"0"-83"0,0 0 30 15,-95 25 11 1,54-12 18-16,-11 4-8 0,-8 3-23 16,-7 1-6-16,-6 2-8 15,3 3-6-15,0 0 36 16,2 1 0-16,9-1-41 15,7-3 20-15,9-1-12 16,9-4-12-16,5-2 0 16,7-5 1-16,10-1-7 15,3-6 6-15,4-1-25 16,4-1-22-16,1-2-14 16,0 0-28-16,0 0-6 15,0-11-162-15</inkml:trace>
  <inkml:trace contextRef="#ctx0" brushRef="#br0" timeOffset="128681.9064">16360 6873 408 0,'0'0'73'0,"0"0"-26"15,0 0-31-15,0 0 30 16,0 0 31-16,0 0-77 0,0 0 34 16,-6 0-34-16,6 0 1 15,0 0 46-15,0 0-44 16,0 0 2-16,0 0 14 15,0 0-17-15,0 0-2 16,0 0 0-16,0 0 11 16,0 0-14-16,6 0 3 15,12 0 0-15,10-1 10 16,3-3-1-16,5-3-4 16,2 1-5-16,-5 0 1 0,2-2-4 15,-9 2 3 1,-4 3 0-16,-7 0-10 0,-8 2 20 15,-2 1-10-15,-4-1 0 16,1-1-4-16,-2 1-5 16,1-1 9-16,1 2-7 15,-1 0-8-15,1 0-4 16,-1 0 12-16,0 0-9 16,-1 0 3-16,0 0-1 15,0 0 9-15,0 0 5 16,0 0 2-16,0 0-2 15,0 0-24-15,0 0-22 16,-7-1-142-16</inkml:trace>
  <inkml:trace contextRef="#ctx0" brushRef="#br0" timeOffset="131009.3178">16912 8661 503 0,'0'0'100'16,"0"0"-44"-16,0 0-30 15,0 0 0-15,0 0 41 0,0 0-48 16,0-7-3-1,0 4 26-15,0 1-38 0,0 2 14 16,0 0 6-16,0 0-20 16,0-2 31-16,0 1-35 15,0 1 0-15,0-2 12 16,0 1-10-16,0-2 2 16,0 0-4-16,0-2 4 15,0 2-7-15,0-2 5 16,0 3-2-16,0 0 28 15,0 2-23-15,0 0 15 16,0 0-15-16,0 0 0 16,0 0-10-16,0 0-8 15,-2 16-4-15,-6 8 11 16,-2 6 12-16,1 2-8 0,2-1 2 16,4-4 0-16,3-6 7 15,0-3-7-15,5-4-9 16,9-3 9-16,4-2 0 15,3-4 2-15,5 0-2 16,4-5 4-16,4 0 14 16,-1 0-18-16,-5 0-3 15,-6-3 1-15,-7-4 4 16,-3-3-1-16,-3-2-1 16,-2-4 9-16,-1 0-5 15,-1-1-4-15,-5 0 0 16,3-2 6-16,-2 2-3 0,1 3-3 15,-2 4 0-15,1 6 0 16,-1 2 10-16,0 2-10 16,0 0 0-16,0 0-4 15,0 0-13-15,0 8 6 16,0 11 10-16,0 6 1 16,2 4-1-16,2 2 9 15,1 0-8-15,-2-1 0 16,1 1 13-16,-2-3-13 15,-2-2 6-15,0-2-1 16,0-2 14-16,0-4-19 16,0-3 0-16,0-3 3 15,0-4 0-15,0-6-6 16,0-2-12-16,0 0-57 16,0 0 9-16,13-16-92 0,5-9-348 15</inkml:trace>
  <inkml:trace contextRef="#ctx0" brushRef="#br0" timeOffset="131346.3149">17458 8712 611 0,'0'0'58'0,"0"0"-58"16,0 0-7-16,0 0 0 16,0 0 14-16,0 0 15 15,13 29 16-15,-8-13-23 16,-3 1 36-16,3 0-31 16,-3 1 17-16,2-1 16 15,-4-1-33-15,3-1 13 16,-3 0-33-16,1-1 0 15,-1 0 10-15,2-3-10 16,-2-2 0-16,0 2-8 16,1-5-61-16,-1 1-23 0,0-4-41 15,0-3-85 1</inkml:trace>
  <inkml:trace contextRef="#ctx0" brushRef="#br0" timeOffset="131555.75">17378 8906 527 0,'0'0'97'16,"0"0"-28"-16,0 0-37 15,0 0 6-15,0 0 72 16,0 0-99-16,63-45 17 16,-40 41-10-16,0 2-11 15,2 0-3-15,1 2-4 16,0 0 2-16,2 0-20 0,-1 0-27 15,-2 0-91-15,1 0-50 16</inkml:trace>
  <inkml:trace contextRef="#ctx0" brushRef="#br0" timeOffset="132132.6703">18068 8623 589 0,'0'0'110'0,"0"0"-32"0,0 0-47 15,0 0 12-15,0 0 37 16,0 0-70-16,-29-5-2 15,13 5-4-15,-1 2 1 16,1 8-3-16,3 4 0 16,-2 1 11-16,3 0-14 15,0 1 1-15,6-1 0 16,3 1-8-16,3-2 17 16,0-1-11-16,0-3 2 15,5 0 0-15,11 0 1 16,4-1-1-16,6-2 7 0,1 0-7 15,-2 1 3-15,-2-2-3 16,-8 1 0-16,-2 2 2 16,-5-2-11-16,-4 2 16 15,-1 2-7-15,-3 0 2 16,0 6 17-16,0 0-23 16,0 0 4-16,-9 3 0 15,-4 1 16-15,1-1-16 16,-2-3 0-16,-4 2 8 15,0 0-6-15,-1-2 5 16,-3 0-7-16,-2-2 5 16,-1-1 6-16,-1-2-11 15,-1-4 0-15,0 1-8 16,1-6-19-16,2-2-24 0,6-1-45 16,3 0-71-1,4-1-289-15</inkml:trace>
  <inkml:trace contextRef="#ctx0" brushRef="#br0" timeOffset="133559.8793">15441 8898 480 0,'0'0'5'0,"0"0"-3"16,0 0 6-16,0 0 13 15,0 0 64-15,0 0-40 16,5 12-36-16,2-8 2 16,5 1-10-16,6 4 42 15,3 0-20-15,4 1-23 16,3 0 28-16,4-1-14 16,4-3 5-16,3-5 31 15,7-1-42-15,3 0 33 16,0-3-2-16,0-8-35 15,-4 1 34-15,-6 0-34 0,-11 2 1 16,-8 4 1 0,-11 0 6-16,-4 3 5 0,-5 1-7 15,0 0-7-15,0 0 35 16,0 0-38-16,0 0 0 16,0 0-2-16,0 0 11 15,0 0-15-15,0 0 6 16,0 0-56-16,0 0 31 15,0 0-93-15,0 0-17 16,0-4-49-16</inkml:trace>
  <inkml:trace contextRef="#ctx0" brushRef="#br0" timeOffset="137112.3983">22222 9733 466 0,'0'0'8'16,"0"0"-2"-16,0 0-12 16,0 0 12-16,0 0-5 15,0 0 88-15,-10 5-38 16,10-3-10-16,0 1-22 0,14 0-8 15,13 1 47-15,8 3-3 16,8-4-24-16,6 2 4 16,-1-1-33-16,5-1 32 15,7 1-19-15,4 3-6 16,10 1 24-16,4 2-33 16,4 4 0-16,3-2-4 15,1 2 15-15,9 3-14 16,0 3 3-16,2 2 0 15,0 2 4-15,-1 3-4 16,-4 0 0-16,-2-1-5 16,-4 1 8-16,-4-4-3 15,-6-2 0-15,-6-1 8 16,-11-2-18-16,-12-1 10 16,-11-1 0-16,-9-3-7 0,-8-1 14 15,-8-1-8-15,1 0 1 16,-8-1 0-16,0-3-14 15,1 1 14-15,-3-4 0 16,-2-2-3-16,0 3-21 16,0 1 4-16,0 2-4 15,0 3-31-15,0 6 13 16,-14-1-58-16,-4-4-79 16</inkml:trace>
  <inkml:trace contextRef="#ctx0" brushRef="#br0" timeOffset="151632.5642">22375 11473 558 0,'0'0'63'16,"0"0"-24"-1,0 0-4-15,0 0 7 0,0 0 18 16,0 0-18-16,0 0 11 16,-85-22 7-16,79 18-43 15,-1-1 17-15,1-1 7 16,0 0-23-16,-3-2-14 16,-3-3 12-16,0 1-12 15,-5-1 9-15,-3 0-13 16,-2 1 0-16,-4-1 4 15,0 0-1-15,-4 2 8 16,-2-2-11-16,-2-1 1 16,-5 0 30-16,-4-2-30 15,0-6 10-15,-3 1 6 16,-2-5 1-16,-7-5-4 16,-11-5-14-16,-10-4 6 15,-15-6-2-15,-8-5 5 0,-4-8-16 16,2-4 13-16,4-7-6 15,3-4 1-15,6-1-1 16,2-4 5-16,2 2-6 16,3 2 2-16,6 2-2 15,3 2 2-15,6 7 3 16,2 6-4-16,0 4-4 16,0 8 4-16,4-3 9 15,3 3-9-15,7-5-5 16,2-5 3-16,6 1 4 0,3-4-4 15,2 2-6-15,3 4 8 16,1-1 3-16,0 4-3 16,1 3 0-16,0 4 5 15,2 7-3-15,-1 4-1 16,0-1-1-16,-5 0 0 16,-3 0-8-16,-3 1 8 15,-1 1 0-15,-3 1-1 16,-1 3 4-16,-2 0-6 15,3 1 3-15,0 7-2 16,7 5-13-16,5 4 12 16,2 1 2-16,1 3-3 15,1 1 4-15,3 1 2 16,2-1-2-16,4 0 4 16,3-1-18-16,-1 3 14 0,0 0 0 15,-2-2-1-15,-3 1 5 16,0-1-8-16,0 0 0 15,3 2 2-15,3-2-8 16,2 3 10-16,4-4 0 16,1 1-3-16,0 0 7 15,2 0-2-15,-2 2-2 16,1 1 0-16,-4 0-11 16,-3 0 11-16,-6 0 0 15,-7 0-1-15,-4 0 2 16,-5 0-2-16,2 0 0 0,-1 1 1 15,3 1-8-15,3-2 7 16,4 0 1-16,4 0 5 16,2 0 4-16,0 0-14 15,-1 0 5-15,-2 0 0 16,-1 0-1-16,4 0 1 16,2 0 0-16,3 0-2 15,3 0 4-15,5 0-3 16,5-2 1-16,2 2 0 15,2-1-3-15,0 1 3 16,0 0 0-16,0 0-2 16,0 0 7-16,0 0-10 0,0 0-27 15,0-1-26 1,-6 1-14-16,-1 0-50 0,-3 0-26 16,4 0-23-16,6-9-89 15</inkml:trace>
  <inkml:trace contextRef="#ctx0" brushRef="#br0" timeOffset="151962.4323">18560 8944 707 0,'0'0'25'16,"0"0"1"-16,0 0-8 0,0 0-18 15,0 0 0-15,0 0 2 16,-63-7 6-16,36 10-6 16,-2 14 5-16,-6 7-5 15,4 3 9-15,3 4-11 16,5 5 0-16,8 6 5 16,5 5-1-16,9 2 3 15,1-2-7-15,10-4 0 16,20-7 13-16,10-6-11 15,15 0 12-15,17-9-8 16,13 1 1-16,13-2-7 16,16 4 0-16,6 5-87 15,0 2-77-15</inkml:trace>
  <inkml:trace contextRef="#ctx0" brushRef="#br0" timeOffset="153396.9021">21779 12470 614 0,'0'0'44'0,"0"0"-38"16,0 0 7-16,0 0-3 15,0 0 32-15,0 0 48 16,-82 34-49-16,67-30 6 15,-6 3-29-15,-3-1-13 16,-6-1-2-16,-5 1-3 16,-10-5 0-16,-9-1 17 15,-7 0-17-15,-7 0 0 0,-3-7-2 16,-3-7 12 0,-7-7-2-16,-1-8-2 0,4-4 0 15,1-10 23-15,2-6-9 16,-2-8 9-16,-4-5-24 15,-6-2 0-15,-9-5 11 16,-13-6-14-16,-8-5-1 16,-5-1 3-16,-2-3 0 15,4-2 5-15,2 0 0 16,6 0-8-16,5 1 6 16,6 7-7-16,6 6 0 15,4 1 2-15,0 2 3 0,-2-3-5 16,0 1 0-1,-1-1 7-15,3 1-7 0,1 1 6 16,8 4-1-16,8 5 2 16,7 4 8-16,11 0 1 15,7 2-11-15,4-3 15 16,2-12-22-16,-2-4 2 16,7 1 0-16,-3 3 3 15,3 12 0-15,2 4 2 16,1-2-5-16,4 1-4 15,3 7-1-15,4 5 5 16,4 1 0-16,1 3-1 16,3 3 1-16,2 3 0 15,4 6 0-15,-2 2 5 16,1 1 12-16,2-3-16 0,-1-1 1 16,1-1-2-16,0-3 2 15,-3 0-2-15,0-4 0 16,-2-10 4-16,-4-9-2 15,0 3-2-15,0 1-6 16,-2 13 6-16,1 9 1 16,1 2-1-16,-1 6-3 15,4 4 3-15,1 5 5 16,4 5-5-16,2 4 0 16,5 1-7-16,-1 2 7 15,4 0-2-15,0 0-14 16,-3 0 0-16,-3 8 12 0,-3 9-6 15,-6 9 10-15,0 7-5 16,0 3-4-16,2 0 4 16,0-2-1-16,4-4-20 15,-1-4 17-15,3-1-23 16,0-6-22-16,1-2 41 16,1-5-45-16,2 0-28 15,2-5-54-15,1-7-60 16</inkml:trace>
  <inkml:trace contextRef="#ctx0" brushRef="#br0" timeOffset="153763.0006">17646 9382 304 0,'0'0'30'0,"0"0"99"16,0 0-40-16,0 0 29 15,0 0-44-15,0 0-15 16,15-29 17-16,-15 19-28 16,0-6-29-16,0-1-8 15,0-3-2-15,1-2-3 0,6-2-6 16,1 4 0-1,4 2-3-15,6 5 3 0,0 5-10 16,1 4 5-16,2 4-9 16,-4 0 11-16,0 13-16 15,0 6-1-15,-4-2 12 16,-2 0-42-16,-5 0-21 16,-6 1 25-16,0 2-60 15,-14-3-53-15</inkml:trace>
  <inkml:trace contextRef="#ctx0" brushRef="#br0" timeOffset="156063.3629">16060 8456 595 0,'0'0'28'0,"0"0"4"15,0 0-24-15,-3-95 31 16,15 69-31-16,-1 2 32 16,0 2 7-16,1-1-6 15,2 0 11-15,2-2-46 16,2 0 6-16,2-3 8 16,2 2-20-16,5-2 0 15,2-2-1-15,9 0 9 16,4 1 11-16,10 2-19 15,9 4 0-15,2 3-4 16,2 3 4-16,0 1-1 16,-2 4 0-16,0 2 0 15,1 2-1-15,0 1 2 0,5 2 0 16,3-2-2 0,5 0 2-16,7 1 0 0,7-1 6 15,4 1-3-15,6 2 12 16,5 4-15-16,-2 0 1 15,-4 0 8-15,-5 4-4 16,-8 9-8-16,-6 2 3 16,-2 5 0-16,-1 3 2 15,-1 4-2-15,0 0 0 16,2-2-4-16,-6 1 4 16,0-1 0-16,-8 0 3 15,-5 2 3-15,-5 0-9 0,-4 0 3 16,0 4 0-16,1 0-8 15,-3 1 17-15,3 5-11 16,1 1 2-16,-5 3 0 16,-1 4 2-16,-2-2 0 15,1-2-2-15,-4 0 0 16,1-5-1-16,-4-2 1 16,-2-3-2-16,-4 1 13 15,-2-3-11-15,-1 0 0 16,-3 0 0-16,1 5 15 15,1-4-11-15,1 2 8 16,-1-1-2-16,6 1 1 16,-2-2 13-16,2 0-24 15,1 0 5-15,0-1 1 16,0 1-6-16,-3 0 0 0,-2 0-1 16,0 2 4-16,-1-1-2 15,-2-2-1-15,4 3 4 16,-1-4-6-16,0 1 2 15,4 0 0-15,5-2 5 16,2 0 1-16,1 4 23 16,3-1-29-16,-7 2 10 15,2-2-3-15,1-1-2 16,6 1-3-16,-1 0 12 16,4-1-10-16,-3-4-2 15,2-1-2-15,-3-1 1 16,-7-1-1-16,-7-2 0 0,-4-1 0 15,-7-4-3-15,-4-1 11 16,-2 0-2-16,-1 1-6 16,-2-3 1-16,1 0-7 15,1 0 9-15,-1 1-3 16,0-1 0-16,3 2 7 16,0 1-13-16,0-1 6 15,2 1 0-15,1 1 0 16,-2 1 0-16,1-2 0 15,1 0-1-15,-1-1 7 16,-1-1-5-16,0 0-1 16,-2-3 1-16,-4 0-6 15,0 2 5-15,-3 0 0 16,1-1 0-16,2 3 2 16,-1-2-4-16,1 5 2 0,-1-1 0 15,2 2 6-15,0 1-4 16,-1 0-2-16,0 3 2 15,3-2 3-15,-3-4 0 16,2 4-5-16,-3-8 0 16,1 5 7-16,2-1-4 15,1 0-3-15,0 1 16 16,1-3-14-16,0-2 11 16,-4 2-13-16,1-4 0 15,-2-1 6-15,1-1-6 0,-2-2 0 16,-2-2-7-1,-2 0 14-15,1-1-6 0,0-3-1 16,1 0 2-16,4 0 5 16,-2 0-7-16,-1 0 0 15,1 0-4-15,-2 0 2 16,1-3 2-16,0-2-19 16,-2-1-13-16,1 1 29 15,-2 2-27-15,-3-3-2 16,-1 0-31-16,-1-4-41 15,-1-4-22-15,3-1-25 16,0-4-44-16,-1-1-80 16</inkml:trace>
  <inkml:trace contextRef="#ctx0" brushRef="#br0" timeOffset="156532.1196">21404 10106 469 0,'0'0'63'0,"0"0"-33"16,0 0 31-16,0 0-5 0,0 0-2 15,0 0 4 1,0 0 22-16,91 34-60 0,-59-30 8 16,-4 3-5-16,2 1-16 15,-6 1-2-15,-2 2-5 16,-6 3 7-16,-5 0 7 16,-2 3-14-16,-3 3 0 15,0 4 17-15,-5-2 1 16,-1 2 3-16,0 4-14 15,0-1-6-15,-8 0 45 16,-6-3-45-16,-2 0 18 16,-4-1-2-16,-1-3-6 0,-2-2 1 15,0-1-12 1,-2-3 0-16,1-2-1 16,2-5 1-16,5-3-37 0,2-1-1 15,0-2-74-15,-1-1-35 16,2 0-112-16</inkml:trace>
  <inkml:trace contextRef="#ctx0" brushRef="#br0" timeOffset="159844.8939">23197 10076 440 0,'0'0'36'15,"0"0"-27"-15,0 0 50 16,0 0 17-16,0 0-46 0,0 0 22 15,-41-33-44-15,36 30 39 16,-1 1-25-16,-1 1-3 16,-2 0 26-16,-3 1-42 15,-2 0-3-15,-2 0 6 16,-5 0-2-16,3 0 4 16,0 4-8-16,3 4 0 15,0 1-5-15,3 5 5 16,1 2-3-16,2 6-5 15,0 4 15-15,-1 5-16 16,3 2 9-16,1 0 0 16,5-4 6-16,1-3-6 15,0-5-2-15,0-3-5 0,9-5 14 16,9-4 9-16,4-2-5 16,4-5-11-16,8-2 32 15,0 0-29-15,-1-2 1 16,-3-7-4-16,-9-1 11 15,-4-1-9-15,-6 0-2 16,-5-1 0-16,-3 0 14 16,-3-3-10-16,0 0-2 15,0-1-2-15,0-1 12 16,0 3-9-16,0 2 5 16,0 4-6-16,-2 3 20 15,2 3-4-15,0 2-6 16,0 0-12-16,-1 0-24 15,1 4 17-15,0 16-5 0,-2 6 12 16,2 6-6-16,0 5 7 16,0 1-1-16,0 5 3 15,0 1 3-15,0 4 19 16,-4 0-18-16,-2-1-1 16,0-3 13-16,-1-6-16 15,3-7-3-15,3-9 0 16,-1-4 5-16,2-9-4 15,0-3-1-15,0-3 3 16,0-1-9-16,0-2 6 16,0 0-20-16,0-20-67 0,0-10-137 15,0-6-438-15</inkml:trace>
  <inkml:trace contextRef="#ctx0" brushRef="#br0" timeOffset="163936.0933">17261 6995 575 0,'0'0'76'0,"0"0"-72"0,0 0 6 15,0 0 22-15,0 0 28 16,0 0-29-16,0 0 1 16,0 0-21-16,27 0-8 15,-15-3-3-15,1 2 11 16,2-3-1-16,3 1 6 15,3-3 4-15,4-5-9 16,7 2 30-16,3-4-31 16,1 2-10-16,0 2 0 15,-3 3 1-15,-8 1 3 16,-8 2-4-16,-7 1 0 16,-7 2-2-16,-3 0 4 0,0-2-2 15,0 2 0 1,0 0 6-16,0 0-1 0,0 0-5 15,3-1-58-15,0-6-28 16,1-3-93-16</inkml:trace>
  <inkml:trace contextRef="#ctx0" brushRef="#br0" timeOffset="165752.1488">23017 9249 518 0,'0'0'98'15,"0"0"-98"-15,0 0 5 16,0 0 2-16,0 0 76 15,0 0-26-15,0-9-41 16,0 7 33-16,0 2-48 16,0-1 8-16,0-1-2 15,6-1-1-15,1-1 3 16,1 0-9-16,2 0 1 16,-2 2-8-16,-1-1 7 0,-1 3 0 15,1-2-2-15,-4 0 2 16,-1 1 0-16,-2 1 0 15,0 0 9-15,4 0-19 16,0 0 20-16,0 0-8 16,1 0 19-16,3 0-20 15,1-2 27-15,3 1-11 16,5-2-4-16,1 0 7 16,3 3-14-16,-3-3-6 15,2 3 4-15,0-2 7 16,-1 2-11-16,-4 0 0 15,-2 0 7-15,-1 0-6 16,-3 0-1-16,0 3 0 16,-3 5-2-16,-3 3 10 15,-1 6-8-15,-2 2 3 0,0 6 6 16,-2 3 9-16,-14 4 0 16,-2-1 11-16,-4 5-2 15,-1-2-25-15,4-2 18 16,-1-1-16-16,5-5 1 15,0-2 3-15,5-3-5 16,0-5-3-16,5-5 1 16,1-5 10-16,-1 4-22 15,1-3 6-15,-1-2-46 16,-4 2-13-16,0-3-89 16,0-4-29-16,-4 0-162 15</inkml:trace>
  <inkml:trace contextRef="#ctx0" brushRef="#br0" timeOffset="166615.9913">22498 8961 582 0,'0'0'49'15,"0"0"-10"-15,0 0-30 16,0 0 43-16,0 0-8 16,0 0-42-16,59-30 39 15,-38 26-5-15,3-1-8 16,2 3 2-16,2 1-12 16,5 1-2-16,6 0 10 15,8 0-3-15,6 0 16 16,5 0-39-16,5 0 0 15,6 3 0-15,3 2 9 16,7-1-9-16,3 2 0 16,2 4 4-16,-1 0-6 15,-4 2 2-15,-10 2 0 0,-10 0-7 16,-12 0 14-16,-6 0-4 16,-3 0-3-16,-2 0 2 15,2 1-5-15,1-4 3 16,0 2 0-16,-2-3-4 15,-1 3 2-15,-5 1 2 16,-1 1 0-16,-3 1 5 16,-5-2-14-16,-3 1 9 15,-3-1 0-15,0-4-8 16,-1 0 13-16,1-3-5 16,-2-2 0-16,-2 1 3 15,1 0-3-15,-1-2 0 0,1-1 0 16,-2 0-3-16,-3 0 9 15,-1-2-6-15,-6 1 0 16,-1-2 0-16,0 0-2 16,0 0 2-16,0 0 0 15,0 0 0-15,0 0-86 16,-22-8-80-16,-14-12-292 16</inkml:trace>
  <inkml:trace contextRef="#ctx0" brushRef="#br0" timeOffset="168067.7631">18196 6855 568 0,'0'0'76'0,"0"0"-60"16,0 0 33-16,0 0-29 15,0 0 49-15,0 0-12 16,-5-11-29-16,5 9 4 16,0 2-25-16,0 0 2 0,0 0-9 15,0 0 0-15,0 0 6 16,0 0-6-16,0 0 0 15,0 0 3-15,0 0 0 16,0 0 5-16,-1 0-7 16,-1 0 1-16,-6 0 33 15,-3 0-19-15,-7-1 17 16,-3-2-24-16,2 3-4 16,5-2 3-16,6 2 3 15,6 0-9-15,2-1 4 16,0 1-3-16,0 0-3 15,0 0 0-15,0 0 1 16,-1-1 14-16,-1 1-15 0,-1 0 0 16,-7 0 6-16,-7 0-6 15,-7 0 0-15,2 4 16 16,6 2-11-16,8-5 2 16,7 0-7-16,1 2-2 15,0-3-8-15,0 0 10 16,0 0 0-16,0 0 6 15,0 0-6-15,0 0-5 16,6 4-1-16,5 1 6 16,11 0 6-16,4 0-6 15,4-3 0-15,3-2 4 16,1 0 3-16,-1 0-5 16,0 0-2-16,-3 0 0 15,-3 0-9-15,-5 0-9 0,-4 0-30 16,-6 0 2-16,-6 0-31 15,-3 5-30-15,-2 2-44 16,-1-4-42-16,0-3-210 16</inkml:trace>
  <inkml:trace contextRef="#ctx0" brushRef="#br0" timeOffset="169434.4974">23105 8303 653 0,'0'0'41'0,"0"0"-36"0,0 0 29 15,0 0 17-15,0 0 35 16,0 0-73-16,96-58-8 15,-73 56 45-15,0-1-49 16,-1 3 2-16,-1 0-3 16,-5 0 4-16,0 12-10 15,-3 3 6-15,-7 7 0 16,-3 3-2-16,-3 3 2 16,0 3 0-16,-20 1-2 15,-4-1 12-15,-2-5-11 16,0-5 1-16,5-3 0 15,2-5-13-15,5-6 10 16,6 0-4-16,1-4 6 0,7 0 1 16,0-1-15-16,0 0 9 15,0 0-5-15,2 6-7 16,11 1 8 0,4 4 10-16,8 2 0 0,2 1 10 15,0 1-11-15,-1-3 1 16,-4 1-10-16,-3-1 0 15,-7-2-90-15,-5-3-48 16,-7-1-168-16</inkml:trace>
  <inkml:trace contextRef="#ctx0" brushRef="#br0" timeOffset="170333.6733">22514 7908 549 0,'0'0'57'0,"0"0"-5"16,0 0-41-16,0 0 58 16,0 0-12-16,0 0-33 15,15-69-4-15,-15 57 32 16,0-1-37-16,0-1 10 16,0-4-25-16,0-3 4 15,-3 2 7-15,-5-1-9 16,4 1-1-16,-3 1-1 15,1-1 8-15,-1 2-8 16,1 3 1-16,2 4-1 0,1 6 28 16,2 4-27-1,1 0 4-15,-2 0-5 0,2 0-7 16,-3 0-1-16,0 6-2 16,-1 12 10-16,-6 8-7 15,4 6 7-15,-2 3 0 16,0 2-9-16,0 2 22 15,0 4-13-15,1 3 0 16,-3 9 0-16,2 7 4 16,1 8 3-16,3-3-7 15,-2 0 8-15,2-2 5 16,-3 1-3-16,4 1-10 16,0 0 1-16,0 0 1 15,0-5-2-15,1-6 0 0,1-3-5 16,1-5 13-16,0-8-13 15,0-7 5-15,6-6-47 16,3-4 6-16,7-6-62 16,-4-5-25-16,-2-8-113 15</inkml:trace>
  <inkml:trace contextRef="#ctx0" brushRef="#br0" timeOffset="171174.0893">24285 7775 270 0,'0'0'166'16,"0"0"-135"-16,-36 81 5 15,24-29-17-15,3 15 58 16,2 7-31-16,5 1-11 0,2 2 26 16,0-4-8-1,0 0 15-15,0-3-31 0,0 3 0 16,0 1-12-16,-1-1-7 15,-5 1-14-15,-2 0 6 16,-4 1-5-16,0-4 5 16,3-8-10-16,-1-4 1 15,1-11-3-15,2-2 2 16,2-9 0-16,0-10-3 16,0-6 13-16,2-9-6 15,0-2-4-15,1-6-35 16,-1-2 1-16,-3-2-75 15,-9-2-5-15,-6-24-256 16</inkml:trace>
  <inkml:trace contextRef="#ctx0" brushRef="#br0" timeOffset="172608.1953">18938 6903 573 0,'0'0'58'16,"0"0"-43"-16,0 0 61 15,0 0-25-15,0 0-18 16,0 0 7-16,0-4-16 15,0 4 16-15,0 0-39 16,0 0-1-16,0 0 7 0,0 0-4 16,0 0-4-1,0-2 1-15,0 2 0 0,0 0-10 16,0 0 10-16,0 0 0 16,0 0-8-16,0 0 18 15,0 0-17-15,0 0 7 16,7 0 0-16,12 0 16 15,5 0-16-15,3 0 0 16,3 0 10-16,0 0-5 16,4-2-8-16,-3 2 3 15,-1-3 0-15,0 3-1 16,-6-3 1-16,-6 0 0 0,-5 0-4 16,-4 0 13-1,-4 1-11-15,-2 2 2 0,-2-3 0 16,1 3-2-16,-2-2 2 15,0 2 0-15,4-3 12 16,-4 3-12-16,0-1-2 16,1 1-8-16,-1 0-70 15,2 0 6-15,-1 0-33 16,-1 0-93-16</inkml:trace>
  <inkml:trace contextRef="#ctx0" brushRef="#br0" timeOffset="180945.8659">17465 7059 435 0,'0'0'74'16,"0"0"-55"-16,0 0-19 16,0 0 96-16,0 0-85 15,0 0-2-15,0 0 14 16,-12-19-12-16,12 17 1 15,0 2-8-15,0 0 1 16,0-1 33-16,-1 1-37 0,1-2 10 16,0 2 0-1,0 0 0-15,0 0-9 0,0 0-2 16,0 0 7-16,0 0-7 16,0 0 0-16,0-1 0 15,0 0-3-15,0-1 15 16,9-1-9-16,7-1-3 15,5 1-5-15,4-1-5 16,7 1 13-16,0 2-3 16,10-3 0-16,4-1 6 15,4 0-8-15,-1 0 2 16,0-3 0-16,-4 1-5 16,-3 2 5-16,-1-2 0 15,-6 1-4-15,-4 2 13 0,-7 0-10 16,-7-1 1-1,-7 2 0-15,-7 2 5 0,1-1-5 16,-2 1 0-16,-2-1 22 16,0 1-14-16,0-1-8 15,0 2 0-15,0 0 2 16,0-2 16-16,0 2-18 16,0 0 0-16,0 0 24 15,0 0-16-15,0 0 13 16,0 0-21-16,0 0 0 15,0 0-3-15,0 0-38 16,0-1-21-16,0-1-42 0,0-4-142 16</inkml:trace>
  <inkml:trace contextRef="#ctx0" brushRef="#br0" timeOffset="181439.5451">17418 7103 469 0,'0'0'49'15,"0"0"-22"-15,0 0-16 16,0 0-4-16,0 0 87 16,0 0-66-16,71-4 21 15,-37-6-25-15,7 0-19 16,6 1 11-16,3-2-8 15,-1 2-8-15,4-1 0 16,-3 1 2-16,-3 1-8 0,-3 0 6 16,-4 2 0-16,-7-1 1 15,-10 0-1-15,-6 4-1 16,-9 0-6-16,-7 0 14 16,1 1-9-16,-1 2 2 15,0-2 0-15,2 1-16 16,-3-1 16-16,0 2-48 15,3 0 0-15,2 0-97 16,4 0 88-16,0-1-410 16</inkml:trace>
  <inkml:trace contextRef="#ctx0" brushRef="#br0" timeOffset="183217.6797">22264 9281 324 0,'0'0'61'16,"0"0"-24"-16,0 0-26 15,0 0 12-15,0 0 23 16,0 0-37-16,0 0 11 16,0 0-17-16,0 0 8 15,0 0-8-15,1 0-3 16,1 0-3-16,2 0-7 0,-1 0-4 15,0 0 6 1,0 0 7-16,0 0-11 0,0 0 3 16,-1 0-28-16,3 0-15 15,-2 0-94-15</inkml:trace>
  <inkml:trace contextRef="#ctx0" brushRef="#br0" timeOffset="183378.9737">22264 9281 132 0</inkml:trace>
  <inkml:trace contextRef="#ctx0" brushRef="#br0" timeOffset="184439.8644">22264 9281 132 0,'50'0'269'0,"-50"0"-212"0,0 0-27 0,0 0-7 15,0 0-12-15,0 0 20 16,0 0 32-16,0 0-38 16,0 0-25-16,0 0 25 15,0 0-17-15,0 0 5 16,-8 1 19-16,-1 0-30 16,0-1 37-16,0 2-28 15,-3-2 9-15,-1 0 13 16,-4 0-21-16,2 0 11 15,-6 0-7-15,-3-3-11 0,0-5 26 16,2-3-29-16,-2-1 15 16,0-4 21-16,2-1-23 15,2-8-6-15,1-3 18 16,-2-3-17-16,6-4 21 16,-1 1-31-16,2 3 0 15,4 0 25-15,0 1-20 16,6 4 9-16,3-2-14 15,1 3 7-15,0 0 5 16,0-1-12-16,0 1 0 16,8-1-2-16,6-1 6 15,-1 1-6-15,3-2 2 16,-3-1 0-16,-2-1 6 16,3 1-6-16,-1-2 0 15,-2 0 2-15,-2-2-1 0,-1-1-2 16,-1-3-3-16,-2-5 4 15,-2 2 6-15,-3-5-6 16,0-2 0-16,0-4 1 16,-8-4 8-16,-2-7-14 15,-5-2 5-15,-2-1 0 16,1 4 4-16,-3 3-4 16,1 2 0-16,-2 3-3 15,-4-1 9-15,1 2-6 16,-7-1 0-16,-1 7 0 15,-1-3 11-15,1-1-10 16,1 2 5-16,0-4-4 0,0 0 3 16,3 0-2-16,-1 1-3 15,2 5 0-15,-3 2 9 16,2 3-9-16,0 4 0 16,0 1-6-16,5 3 12 15,1 5 7-15,3 0-12 16,-1 4 6-16,-2 1 0 15,2-1-7-15,-4 1 0 16,1-3 2-16,0 3 0 16,-1 0-2-16,-1-4-1 15,-1 4 1-15,4 1 7 16,-1 4-7-16,4 6 0 16,7 6 1-16,2 2 2 0,1 0-6 15,3 1 3-15,-1 1 0 16,0 0-8-16,-3-3 8 15,0 2 0-15,-1-2 6 16,-2 0 0-16,-1-2-10 16,0 0 4-16,-2 0 0 15,0-1 0-15,1-1 0 16,-2-1 0-16,0-2-1 16,1-1 7-16,-4-5-7 15,-2-4 1-15,-3-3 0 16,3 0 2-16,2 3-2 15,1 3 0-15,0-1 0 0,0-2 1 16,3 3 0-16,-1-1-1 16,6 6 1-16,2 5-4 15,3 1 3-15,1 5 0 16,4 1-3-16,-2 2 5 16,2-1-4-16,0-1-1 15,0 2-7-15,0-1-2 16,0 1-7-16,0 0-44 15,0 0-1-15,0 0-101 16,0 0-94-16,0 3-148 16</inkml:trace>
  <inkml:trace contextRef="#ctx0" brushRef="#br0" timeOffset="186098.2273">22483 8322 378 0,'0'0'38'0,"0"0"25"16,0 0-11-16,0 0 13 16,0 0 39-16,0 0-64 15,18-21 6-15,-18 21 32 16,0 0-39-16,0 0 21 0,0-1-20 16,0-2-6-16,0-1 30 15,-2-3-59-15,-5 0 2 16,-4-3-6-16,-2-2 10 15,-5 2-6-15,-4-1-5 16,2 1 0-16,-5-1-1 16,-6-3 1-16,-4 0 0 15,-2-3-6-15,0-2 13 16,-1 0-5-16,3-6-2 16,0-1 0-16,4-8 1 15,0 0 3-15,1-4-4 16,0 0 0-16,2-2 7 15,2 3 0-15,1-3-7 16,1 1 0-16,3-2-2 0,0 0 3 16,1 2-1-16,3 0 0 15,1 0-2-15,2 0-1 16,2-3 3-16,3-2 0 16,5 2-1-16,-1 1 1 15,5-1 0-15,0 2-4 16,0 1 16-16,0 2-11 15,0 4-1-15,0 6 0 16,0 3 2-16,0 1 3 16,0 0-5-16,0-2 11 15,0-1-7-15,0 0 17 16,0-4-21-16,-3-4 3 16,0-5-3-16,2-4 0 0,-2 0-1 15,2 3-2 1,-2 6 3-16,-2 6 0 0,-3 1 0 15,-1 1 8-15,-1-1-19 16,0 0 11-16,-4-2 0 16,1 5 1-16,-3-2 13 15,-1-1-17-15,1 1 3 16,-2 0 0-16,0-2 2 16,0 0 2-16,-3 1-6 15,0-2 2-15,2 5 0 16,-2 3-3-16,-1 3 3 15,-5 1 0-15,-1 0-11 0,-5-2 11 16,-2 2 0 0,1 0-11-16,3 2 21 0,1 1-12 15,0 1 2-15,0 1 0 16,0 2-1-16,0-1 1 16,5 5 0-16,4 0-3 15,6 1 10-15,5 2-8 16,0 0 1-16,3 0 0 15,3 2 4-15,1-1-4 16,0 1 0-16,-2 1-7 16,1-2 20-16,0 0-16 15,1 2 3-15,1 0 0 16,-1 0-7-16,0 0 7 16,2 0 0-16,1 0-5 15,0 0 12-15,0 0-16 0,0 0 9 16,0 0-28-16,0 0 19 15,0 0-36-15,0 0 16 16,0 0-45-16,-2 0-49 16,-3 2 21-16,1 10 42 15,-5-1-69-15,5-5-39 16</inkml:trace>
  <inkml:trace contextRef="#ctx0" brushRef="#br0" timeOffset="187995.3673">18693 4863 522 0,'0'0'34'16,"0"0"17"-16,0 0 8 15,0 0-43-15,0 0 35 16,0 0-21-16,0 0-14 16,-8-10 32-16,6 10-23 0,2-3-4 15,0 3 28-15,-1 0-42 16,1 0 37-16,0 0-35 15,0-2-4-15,0 2 12 16,0 0-17-16,0 0 0 16,0 0 4-16,0-1 14 15,9-5-10-15,11-1-8 16,6 0 0-16,4 1-6 16,0-1 6-16,-3 4 0 15,-1 3-3-15,-4 0 10 16,0 0-18-16,-1 0 11 15,-3 6 0-15,0 4-9 16,-3 1 9-16,-2 1 0 16,-4-1 0-16,-3 2-22 0,-4 2 22 15,-2 4 0-15,0 5 0 16,-3 3-3-16,-11 2 6 16,-5 3-3-16,-5 2 3 15,3 2 5-15,-4-2-3 16,4-4-5-16,6-5 0 15,2-3 0-15,3-5 0 16,6-6 0-16,1-3-9 16,3-5 19-16,0-2-20 15,0-1 8-15,0 0-69 16,12 0-26-16,13 0-36 16,7-18-267-16</inkml:trace>
  <inkml:trace contextRef="#ctx0" brushRef="#br0" timeOffset="188484.206">19358 5058 613 0,'0'0'120'16,"0"0"-96"-16,0 0-21 15,0 0 54-15,0 0-5 16,0 0 9-16,12 0-44 16,7 0-7-16,10-7-10 0,2 4 0 15,0 0 1-15,2 1-6 16,-1 2 5-16,-4 0 0 15,-4 0 0-15,-1 0 5 16,-7 0-21-16,-6 3 11 16,-3 1-79-16,-1 2 40 15,-1-2-51-15,-4 0-19 16,-1-4-112-16</inkml:trace>
  <inkml:trace contextRef="#ctx0" brushRef="#br0" timeOffset="189074.3326">19730 4754 465 0,'0'0'143'16,"0"0"-117"-16,0 0-10 15,0 0-13-15,0 0 28 16,0 0-8-16,59-5 9 16,-46 11-8-16,-2 5-22 15,-3-2 22-15,2 1-19 0,-3 0 9 16,-1 2 4-16,-1 2-10 15,-1 3 14-15,-4 3-22 16,0 2 0-16,0-2 10 16,0 5-10-16,-10-1 0 15,-5-2 6-15,0-1-1 16,0-3-7-16,4-3 2 16,4-4 0-16,1-5-4 15,3-2 4-15,2-4 0 16,1 2 8-16,0-2-8 15,0 0 0-15,0 0 0 16,0 0 2-16,0 0 48 16,0 0-46-16,0 2 1 0,1 2-5 15,8 3 8-15,3 3 1 16,4 1 19-16,1-1-23 16,-2-1 44-16,-2-1-49 15,1-2 0-15,-4 0 5 16,1-1-1-16,-1 1-4 15,2 0 0-15,1-3-17 16,-2 2-47-16,2-5-114 16,-5 0-86-16</inkml:trace>
  <inkml:trace contextRef="#ctx0" brushRef="#br0" timeOffset="189988.7953">20123 4821 421 0,'0'0'315'15,"0"0"-225"-15,0 0-82 16,0 0 9-16,0 0 68 16,0 0-40-16,-4 0 4 0,4 0-49 15,13 0 4 1,1-2 6-16,3 0-10 0,-2-1 0 15,3 2-6-15,-5-1 6 16,6 1-1-16,-4 1-34 16,2 0-32-16,-1 0 38 15,0 0-77-15,-4 0-2 16,-2 3-2-16,-4 5-135 16</inkml:trace>
  <inkml:trace contextRef="#ctx0" brushRef="#br0" timeOffset="190279.3439">20139 5068 493 0,'0'0'90'0,"0"0"-84"15,0 0 101-15,0 0-58 16,0 0 22-16,0 0 6 15,2 3-29-15,1-3-17 16,6 0-31-16,6 0 18 16,2 0-15-16,5 0-3 15,-1 0 0-15,5 0-8 16,0 0 8-16,-1 0 0 16,4 0-22-16,-4 0-58 15,0 0 2-15,-4 0-92 0,-6 0-295 16</inkml:trace>
  <inkml:trace contextRef="#ctx0" brushRef="#br0" timeOffset="191579.8529">20935 4685 515 0,'0'0'141'16,"0"0"-134"-16,0 0-3 16,0 0 59-16,0 0-17 15,0 0 8-15,-13-33-16 16,6 30-24-16,0 0 17 15,-1 2-31-15,-2 1 0 16,-3 0 6-16,-3 0 3 16,-3 9-11-16,0 5 2 0,-2 3 0 15,0 1 0-15,-1 0 0 16,2-1 0-16,5 0-4 16,3 0 17-16,6-1-10 15,1-2-3-15,5-3 0 16,0 0-18-16,0-2 18 15,0 1 0-15,13 0 1 16,3 1 14-16,4-1-15 16,2 0 0-16,2-2 9 15,-5 0-22-15,1 0 13 16,-7-2 0-16,0 0 6 16,-4 2-3-16,1-3-2 0,-3 2-2 15,0 2 7-15,-1-1-22 16,0 2 16-16,-3 1 0 15,0 0 5-15,0 3-5 16,-3 3 0-16,3 0-14 16,-3 0 14-16,0 2-7 15,0-2 7-15,0-3 0 16,-9 1 7-16,2-3-3 16,-1-2-8-16,-3-1 0 15,0-1 4-15,-3 1 17 16,-2-3-17-16,-5 0 0 15,2 0 5-15,3 0-5 16,0-1-1-16,5 2-99 0,0-3-30 16,4 0-88-1</inkml:trace>
  <inkml:trace contextRef="#ctx0" brushRef="#br0" timeOffset="192850.226">23506 9294 454 0,'0'0'28'0,"0"0"30"16,0 0 20-16,0 0-24 16,-18-76-23-16,17 65 49 0,1 5-57 15,0 4 18 1,0 1 19-16,-2 1-26 0,-1 0-2 16,-1 0-16-16,-4 0-15 15,-8 0 23-15,-9 0-18 16,-12 5-1-16,-4 7 10 15,-7 0-9-15,-4 2 21 16,1-1 2-16,-1-1-28 16,0 1 44-16,6 1-42 15,3-4 4-15,10-2 18 16,12-2-20-16,6-4 11 16,10 1-16-16,4-3 0 15,1 0-4-15,0 0 4 16,0 0 0-16,0 0-2 0,0 0-18 15,0 0-15-15,0 0-23 16,0 0-41-16,0 0 14 16,3 0-43-16,6 0 6 15,0 0-3-15,-3-3-223 16</inkml:trace>
  <inkml:trace contextRef="#ctx0" brushRef="#br0" timeOffset="193583.8023">23545 8294 505 0,'0'0'95'0,"0"0"-91"16,0 0 30-16,0 0 22 15,-86 16-13-15,59-8-8 16,-5 2 3-16,-3 1-35 15,-4 3 47-15,-4 2-44 16,1-2-3-16,6 1 32 16,1 1-24-16,6-2 6 15,5-1-17-15,3 2 1 16,6-4 0-16,2-1-1 16,4-2 0-16,3-1-2 15,1-2 18-15,2-2-16 16,3 0 0-16,0-3-31 0,0 0 22 15,0 1-38-15,0-1-7 16,0 0-2-16,0 3-48 16,0-2-35-16,5 2-127 15</inkml:trace>
  <inkml:trace contextRef="#ctx0" brushRef="#br0" timeOffset="199355.894">22381 7836 381 0,'0'0'248'0,"0"0"-207"16,0 0-19-16,0 0 33 16,0 0-46-16,0 0 48 15,0 0-26-15,7-15-30 16,-2 13 54-16,0 2-55 16,-2 0 12-16,3 0 21 15,1 0-12-15,4 0 7 16,8 0-20-16,6 0 12 15,5 0 18-15,9 0-38 0,8 2 0 16,11 7 8 0,10 0-3-16,5 2-8 0,3 3 3 15,0 0 0-15,-4-2-1 16,-1 3 3-16,-3-4-2 16,-6 1 0-16,-4-4 2 15,-4 1 5-15,-4-1-7 16,8-3 2-16,0 2-13 15,3 0 19-15,-1-2-8 16,-2 4 2-16,-6 0 2 16,-4 2-8-16,-4-2 4 15,-1 4 0-15,-4-2 2 16,-3 0-2-16,-5 0 0 16,-2-2-1-16,-8-1 9 0,0-4-18 15,-4-1 9-15,-4 0 1 16,-1-1 7-16,-1-2-7 15,-2 0-5-15,0 0 5 16,0 0 0-16,-4 0-6 16,-5 0-8-16,0 0-53 15,0-16 8-15,-18-7-218 16,-10-3-300-16</inkml:trace>
  <inkml:trace contextRef="#ctx0" brushRef="#br0" timeOffset="200135.1172">23465 7313 401 0,'0'0'291'16,"0"0"-210"-16,0 0-17 15,0 0 6-15,0 0 12 0,0 0-20 16,0 0-38-16,-16-14 35 16,6 10-45-16,-7 3-2 15,-4 1 4-15,-4 0-10 16,-5 0-3-16,-1 8-3 16,4 3 0-16,3 4-2 15,8-3 7-15,6 2-5 16,2 2 0-16,3 0 5 15,5 1-15-15,0 2 8 16,0 0 2-16,11-2 4 16,4 3-4-16,4-3 0 15,4-1-1-15,-5 0 11 0,4-3-6 16,-6 3-4 0,-2-2 0-16,-3 1-5 15,-4 2 5-15,-1-1 0 0,-3 4-10 16,-3-1 22-16,0 3-10 15,0-2-2-15,-9 1 0 16,-7-1 0-16,-1-3 0 16,-1-3 0-16,-3-4-6 15,3-5 6-15,-4-1-6 16,-2-2-63-16,-1-2-16 16,-5 0-25-16,-1-9-110 15,5-9-261-15</inkml:trace>
  <inkml:trace contextRef="#ctx0" brushRef="#br0" timeOffset="200765.5206">22456 6994 526 0,'0'0'99'16,"0"0"-50"-16,0 0-21 15,0 0 2-15,0 0 19 16,0 0-49-16,-3 6 8 16,-7 11-1-16,-5 8 24 15,3 5 8-15,3 7-15 16,7 7-13-16,2 6 52 15,0 12-61-15,0 4 38 16,3 3 16-16,-1 4-50 16,-2-3 27-16,0-2-32 15,0-5 4-15,-2 0 6 0,-6-7-11 16,1-3-6 0,7-10-33-16,0-9-110 15,15-18-80-15,8-16-254 0</inkml:trace>
  <inkml:trace contextRef="#ctx0" brushRef="#br0" timeOffset="201590.0077">24222 7002 379 0,'0'0'84'0,"0"0"-75"16,0 0 41-16,0 0 56 16,0 0-69-16,-4 90 27 15,-4-59-32-15,2 2-6 16,-1 3 35-16,-2 5-47 15,3 0 44-15,-1 4-25 16,3 0-15-16,-2 2 31 16,-1-1-30-16,1 3 7 15,-1-5 18-15,2 2-9 16,-2 1-12-16,2-2-9 16,1-1-8-16,4-1 16 15,0-4-22-15,0-3 0 0,0-5 3 16,0-6 2-16,0-6-3 15,3-4-2-15,1-6-25 16,3-4 7-16,-1-2-44 16,5-3-42-16,4 0-41 15,-3-10-113-15</inkml:trace>
  <inkml:trace contextRef="#ctx0" brushRef="#br0" timeOffset="210337.8037">11664 11388 188 0,'0'0'38'0,"0"0"-17"16,0 0 33-16,0 0-19 0,0 0-7 15,0 0 32-15,0 0-58 16,-25-12-4-16,25 12 2 15,0 0-1-15,0 0 0 16,0 0 1-16,0 0 0 16,0 0 12-16,0 0-12 15,-3-1 0-15,1-1 7 16,-2 0 8-16,-3-2-15 16,2-2 0-16,-1 3 14 15,3-1-14-15,-1 1 0 16,1-1 3-16,1 4 38 0,1 0-31 15,1-3 40-15,-4 3-21 16,4 0-22-16,0 0 21 16,0 0-4-16,-2 0-19 15,2 0 12-15,0 0-15 16,-2 0 29-16,1 0-1 16,1 0-29-16,-2 0 70 15,2 0-54-15,0 0 21 16,0 0-4-16,0 0-20 15,0 0 26-15,0 0-24 16,0 0-10-16,0 0 7 16,0 0-8-16,0 0 19 15,0 0-24-15,0 0 0 16,0 0 14-16,0 0-14 0,0 0 0 16,0 0-3-16,0 0 5 15,0 0-4-15,14 0 2 16,8 0 0-16,7 0 7 15,2 0-7-15,1 0 4 16,-2 0-8-16,-1 0 8 16,-2 0 1-16,-8-3-5 15,-5 1 0-15,-4 1-2 16,-6 0 2-16,-2-1 0 16,1 2-4-16,-2 0 9 15,1 0 0-15,-1 0-5 16,2 0-13-16,-3 0 11 15,2 0-39-15,-2 0-12 0,1 0 11 16,1 0-30-16,5 0-43 16,2 3 45-16,-1 3-106 15</inkml:trace>
  <inkml:trace contextRef="#ctx0" brushRef="#br0" timeOffset="211191.5938">12339 11389 267 0,'0'0'289'0,"0"0"-221"0,0 0-43 16,0 0 56-16,0 0 2 15,0 0-7-15,-15 0-30 16,15 0-33-16,0 0 25 16,0 0-26-16,0 0 4 15,0 0 20-15,0 0-29 16,0 0 0-16,13 0-5 16,4 0-2-16,3 0 7 15,1 1-7-15,-3 3 0 16,-2 0 3-16,1 1-1 15,-1-3-2-15,2 0 0 0,-1-2 2 16,-1 0-2 0,-2 0 0-16,-1 0 0 0,-4 0-1 15,-2 0 4-15,-2 0-3 16,-3 0 0-16,-2 0-12 16,0 0 7-16,0 0-19 15,0 0-3-15,0 0 10 16,0 0-31-16,0 0-37 15,0 0-27-15,0 3-23 16,0 0 12-16,1-3-321 16</inkml:trace>
  <inkml:trace contextRef="#ctx0" brushRef="#br0" timeOffset="212249.0709">13044 11285 435 0,'0'0'94'16,"0"0"-75"-16,0 0 28 0,0 0-3 15,0 0-13-15,0 0 28 16,-1 0-28-16,1 0-14 15,0 0 44-15,0 0-45 16,0 0 23-16,0 0-11 16,0 0-24-16,0 0 30 15,0 0-34-15,10-5 8 16,3 1-2-16,0 3-5 16,0-2 0-16,0 0-1 15,4 3 3-15,-2-1-7 16,2-1 4-16,0 2-3 15,-1-3 3-15,1 2 0 0,-4-1 1 16,-2-1-3-16,-4 1-9 16,-1 2 5-16,-5 0-15 15,-1 0-23-15,0 0 18 16,3 0-67-16,2 0-37 16,1 0-22-16</inkml:trace>
  <inkml:trace contextRef="#ctx0" brushRef="#br0" timeOffset="213764.4693">22754 12460 231 0,'0'0'8'15,"0"0"-16"-15</inkml:trace>
  <inkml:trace contextRef="#ctx0" brushRef="#br0" timeOffset="221250.0505">13275 11073 258 0,'0'0'102'16,"0"0"-60"-16,0 0-24 15,0 0 20-15,0 0-22 16,0 0 18-16,0 0 2 0,0 0-29 15,-7 0 2-15,7 0-1 16,-3 0-8-16,2 0 56 16,1 0-45-16,-2 0 25 15,1 0-14-15,-1 0-16 16,1 0 17-16,-3 0-23 16,2 0 0-16,0 0-3 15,0 0 8-15,2 0-10 16,0 0 0-16,0 0-46 15,0 0 48-15,0 0-20 16,0 0-5-16,0 0-1 16,0 0 11-16,0 0 18 15,0 0 0-15,0 0 1 0,0 0-12 16,-4 0-15-16,-1 0-68 16,0 0-157-16</inkml:trace>
  <inkml:trace contextRef="#ctx0" brushRef="#br0" timeOffset="221402.3055">13275 11073 582 0</inkml:trace>
  <inkml:trace contextRef="#ctx0" brushRef="#br0" timeOffset="221894.9157">13275 11073 582 0,'-53'23'95'0,"53"-23"-51"0,0 0-18 0,0 0-23 0,0 0 18 16,0 0 27-16,0 0-28 15,0 0 6-15,0 0-20 16,0 0-5-16,0 0-1 16,0 0-3-16,0 0 3 15,0 0 0-15,0 0 1 16,0 1-7-16,0-1 7 15,0 1-1-15,7 1 0 16,6-1 12-16,6-1-12 0,4 0 0 16,3 0 1-1,0 0-11-15,1 0 21 16,-6-1-11-16,0-3 0 0,-3-2 1 16,2 1-1-16,-4 1-7 15,-7 1 7-15,-4 1 9 16,-1 2-9-16,-4 0-10 15,0 0 10-15,0 0 2 16,0 0 1-16,0 0-5 16,0 0 4-16,0 0 10 15,0 0-12-15,-2 0 9 16,-5 0-27-16,-2 0 13 16,0 0 5-16,-6 0 0 15,1 0-9-15,-5 4 7 16,-1 3 2-16,1-1-9 0,-2 2-1 15,4-2 15-15,4-1-5 16,5-2 0-16,-1-1 14 16,4-1-23-16,1 0 9 15,2-1-20-15,2 0 19 16,0 0-42-16,0 0 25 16,0 0-49-16,0 0-3 15,6 0-15-15,3 0-168 16</inkml:trace>
  <inkml:trace contextRef="#ctx0" brushRef="#br0" timeOffset="224884.9788">22265 10514 643 0,'0'0'22'0,"0"0"-17"16,0 0-5-16,0 0 0 15,0 0 0-15,0 0 64 16,0 0-37-16,8-54-3 16,-7 53 31-16,-1 1-32 15,0 0 4-15,0 0-26 16,0 0 1-16,0 0 10 16,0 0-12-16,0 0 0 0,0 0 11 15,0 0-7 1,0 0 5-16,0 0-9 0,0 0 0 15,0 0 29-15,0-3-25 16,-7-1-4-16,1-4 9 16,-6 3-1-16,-2-1-13 15,-4 1 5-15,-4-1 0 16,-6 1-10-16,-2-1 10 16,-2 1 0-16,1 2-4 15,-3-2 14-15,-5 4-14 16,2 1 7-16,-5 0-3 15,-1 0 8-15,-2 0-3 0,-1 11-5 16,-2 4 2 0,-3 2 11-16,-4 4-19 0,-6 4 6 15,0-1 0 1,3 1 10-16,10-1-10 0,5 2-4 16,10 3-9-16,3 2 14 15,0 1-3-15,3 4 2 16,-1 0 0-16,-4 5-1 15,-3 2 1-15,-5 4 0 16,-9 1-2-16,-1 3 7 16,-4-2-10-16,5-4 5 15,7-4 0-15,5-1-5 16,6 0 5-16,1-1 0 16,3 5-5-16,-1 1 21 15,-2 6-23-15,2 3 7 0,-5 2 0 16,-2 0 6-1,0-3-6-15,-2-1 0 0,-2 3-7 16,3 0 16-16,0 2-12 16,2-1 3-16,1-1 0 15,-1-1 12-15,-1 2-12 16,0-3 0-16,-1 0-9 16,1 2 24-16,-2 2-28 15,2 3 13-15,-4 3 0 16,3 5 20-16,0-1-20 15,3 1-1-15,8-1 1 16,4-5 5-16,6-2 0 16,6-4-5-16,5 1 0 15,1 1-11-15,1 1 20 0,2-1-9 16,0-2 1-16,0-3 2 16,0 2-3-16,0-4 0 15,0 0 0-15,0 0 8 16,2 0-8-16,8-2 0 15,6-1 12-15,1-1-12 16,4-3 10-16,-3 1-10 16,0 2 0-16,-2-2-3 15,-4-3 3-15,2-5 0 16,-1-4 1-16,-1-2 8 16,1-4-8-16,-2-2-1 15,0-1 0-15,-2-2-2 16,1 0 2-16,0 1 0 0,-1-1 2 15,-2 0 0-15,-2-2-1 16,-1-6-1-16,-1-4 0 16,0-4-2-16,-3-5 2 15,3-1-13-15,-1 0 0 16,-1 0-33-16,-1 0 19 16,0-7-64-16,0-12-100 15,0-6-71-15</inkml:trace>
  <inkml:trace contextRef="#ctx0" brushRef="#br0" timeOffset="225291.9714">19647 13808 606 0,'0'0'42'0,"0"0"-42"16,0 0 0-16,0 0 44 15,0 0 1-15,48 83 40 0,-18-55-6 16,4 4-13-1,5 1-15-15,3 2-18 0,1-3-23 16,2-7 27-16,0-3-22 16,-2-11-9-16,2-11 9 15,1 0-12-15,0-26 26 16,5-18-29-16,-8-14 2 16,-7-11-15-16,-9-10-4 15,-8 0-35-15,-8 0-37 16,-7 4-63-16,-4 0-24 15,0 0-336-15</inkml:trace>
  <inkml:trace contextRef="#ctx0" brushRef="#br0" timeOffset="227545.0448">22414 7546 420 0,'0'0'32'0,"0"0"-31"16,0 0 38-16,0 0-29 0,-82-6 62 15,60 2-23-15,0 1-19 16,-1-1-27-16,-1 0 4 16,5 0 40-16,-2-1-26 15,-3 0-12-15,-1 0 14 16,-2 0 18-16,-2 1-28 16,-2 2-6-16,0-1-5 15,-8 1 23-15,-4 2-25 16,-9 0 0-16,-5 0 1 15,-1 0 0-15,0 9 0 16,1 0-1-16,5 2 14 16,-1-1-3-16,6 1-7 0,2 2-1 15,2 1 10-15,3 1-12 16,-1 6-2-16,0 4-2 16,-4 4 3-16,-5 9 6 15,-2 2-6-15,-4 6 0 16,-4 0-1-16,0 1 13 15,-1 4-3-15,1 2-9 16,4 1 0-16,1 1-6 16,-2-2 6-16,-1 1 0 15,-6 1-1-15,0 2 1 16,4-2 0-16,5 1 0 16,4 2 7-16,-4 0-11 15,-2-1 4-15,2 2 0 16,1-1 9-16,6 0-9 0,4 2-7 15,2 1 7-15,1 5 0 16,1 1-5-16,3 4 5 16,3 1 0-16,2-2 3 15,9-5 3-15,2-6-4 16,4-6-2-16,0-4 2 16,6 1-5-16,-1-1 3 15,0 4 0-15,0 2-1 16,-1 3 2-16,3 1-1 15,2 0 0-15,-1 0 0 16,3 3 0-16,-3 2 0 0,-3-1 0 16,0 0 4-1,0 6-4-15,-1 1 8 0,4 0-8 16,-1 1 10-16,1-3-9 16,1 0-1-16,0 3 0 15,3 1 13-15,3 0-13 16,-1-2-2-16,0-5 0 15,0-5 4-15,2-1-3 16,-1-3 1-16,2-2 0 16,-1 0 4-16,1-2 3 15,-2-1-7-15,1 0-8 16,1 2 8-16,-3 2-2 16,1-4 6-16,-2-3-4 15,-1-2 5-15,-2-6-5 16,1 0 0-16,0-3-7 0,1 1 24 15,1 0-20-15,-2 1 3 16,-1 0 0-16,1 0-5 16,0 0 8-16,-1 1-6 15,-2 2 0-15,4-1 3 16,-3-1 2-16,4 0-2 16,-2-2 0-16,-1 1 2 15,2 0-2-15,-1 2 0 16,0-2-1-16,1 0 3 15,-2 0-2-15,0 2 0 16,-1 2 3-16,-3 7 3 16,3-1-4-16,-1 0 0 0,1-1 3 15,1-7 0 1,-4 3 7-16,2-8-12 0,0 1 0 16,1-1 12-16,0-2-6 15,2 2-5-15,0 0-1 16,-1-2 7-16,2 2-8 15,0 1 1-15,1-1 0 16,1 0 11-16,3 3 3 16,-1-3-11-16,-1 1-2 15,-1 1 7-15,0-2-5 16,-1-1-3-16,1-2 0 16,0-3 18-16,1-2-18 15,0-2 7-15,2-1-15 16,0 1 22-16,0-1-27 15,0 2 13-15,0 1 0 16,0 1 7-16,0 3-7 0,0-5 0 16,0 2-3-16,0-8 8 15,0-4-4-15,0-5-1 16,0-7 0-16,0-3-10 16,0-2 10-16,0 0-37 15,0 0 2-15,4-11-25 16,-1-12-32-16,-3-8-129 15,0 1-192-15</inkml:trace>
  <inkml:trace contextRef="#ctx0" brushRef="#br0" timeOffset="228052.1403">18844 13438 657 0,'0'0'24'16,"0"0"-1"-16,0 0 3 15,0 0-23-15,0 0 52 16,0 0-40-16,-5-5-2 0,5 5-13 15,0 2 0-15,2 13 0 16,7 11 12-16,4 6-7 16,-2-1 53-16,8 6-32 15,-3-1 4-15,8 6 3 16,0 1-32-16,1 4 14 16,0-3 3-16,-3-2-11 15,0-6 2-15,-2-2-9 16,0-5 0-16,-1-5 21 15,1-6-20-15,-5-5-1 16,1-3-2-16,-2-4 2 16,5-5 18-16,1-1-18 0,5 0 0 15,0-14 21 1,2-1-10-16,-3-2-4 0,-6-2 2 16,1-1 3-16,-4-2-5 15,3-4-7-15,1-8-20 16,2-4-17-16,6-3-69 15,1-3-60-15,-2 9-84 16</inkml:trace>
  <inkml:trace contextRef="#ctx0" brushRef="#br0" timeOffset="229529.9086">18621 15270 555 0,'0'0'101'15,"0"0"-32"-15,0 0-52 16,0 0 37-16,0 0 42 15,0 0-26-15,-18-41 5 16,8 36-45-16,0 2 0 0,-1 1-2 16,-1 2-26-1,-4 0 22-15,-5 0-24 0,-9 14 0 16,-5 7-18-16,-5 4 19 16,-2 1-1-16,1 1 0 15,2-1 8-15,3-1-3 16,8 1-5-16,4-2 3 15,8-4-13-15,9-3 10 16,7 0-8-16,0-2 4 16,5-2 8-16,18-5-4 15,8-2 0-15,9-5 2 16,3-1 16-16,-1 0-18 16,-8-8 0-16,-11-5 0 15,-5 4 10-15,-10-4-3 16,1 4-7-16,-4-4 6 0,-2 1 2 15,0 0-6-15,-1-2-2 16,-2 3 14-16,1 6-13 16,-1 2 16-16,0 3-17 15,0 0 12-15,2 0-28 16,2 5 7-16,5 15-1 16,3 8 4-16,0 3 3 15,1 3 3-15,-4-1-3 16,-1 2 16-16,-1 0-14 15,-3 1 1-15,-1-3-2 16,-3 0 1-16,0-3 1 16,0-5-1-16,0-3 1 0,0-2 0 15,-1-4 8 1,-1-3-8-16,0-3-3 0,2 0-15 16,0-6-38-16,0 1-38 15,0-5-65-15,16 0-6 16,2-14 42-16</inkml:trace>
  <inkml:trace contextRef="#ctx0" brushRef="#br0" timeOffset="230046.3375">19198 15395 614 0,'0'0'76'0,"0"0"-52"16,0 0 33-16,0 0 18 15,0 0 29-15,0 0-70 16,2-12-10-16,-2 12-24 15,0 11 5-15,0 11 2 16,-9 10 31-16,-4 7-34 16,-3-2 59-16,-1 4-55 15,0-3-4-15,-4-4 5 16,1-1-1-16,1-5-8 16,3-8 0-16,3-4-15 15,3-6 10-15,5-6-82 16,3-4-10-16,2 0 6 0,0-16-14 15,7-8-234-15</inkml:trace>
  <inkml:trace contextRef="#ctx0" brushRef="#br0" timeOffset="230251.1998">19052 15582 446 0,'0'0'136'0,"0"0"-26"16,0 0-55-16,0 0 32 15,0 0-59-15,0 0-24 16,0-12-4-16,13 12 14 15,7 7-3-15,8 6 22 16,2 0-26-16,2 0 46 16,0-1-53-16,1 0 0 0,2-3 3 15,2 0-3-15,-3-2-6 16,-4-3-85-16,0-3-61 16,-8-1-57-16</inkml:trace>
  <inkml:trace contextRef="#ctx0" brushRef="#br0" timeOffset="230885.403">19680 15394 363 0,'0'0'352'0,"0"0"-341"16,0 0-11-16,0 0 0 16,0 0 30-16,0 0-5 15,-21 15 8-15,15 1 7 16,0 3-26-16,2 4 43 16,0 2-31-16,4-1 0 15,0 0-6-15,0-2-14 16,8-5-7-16,6-3 1 15,1-6 0-15,3-5 19 16,2-3-16-16,4 0 19 0,3-9 11 16,-6-7-32-1,0-1 16-15,-7 0-17 0,-4 1 0 16,-4-1 12-16,-3-3-7 16,-3 3-5-16,0-3 0 15,0 6-1-15,0 2 1 16,0 3 0-16,0 4 5 15,0 5-8-15,0 0 3 16,0 0 0-16,0 0-3 16,0 0-16-16,0 1 12 15,0 13-11-15,0 6 18 16,0 5 4-16,0 1-4 16,0 2 0-16,0 2 24 15,0 1-21-15,0-1 17 16,0-2-1-16,0-2-19 0,0 1 19 15,0-3-6-15,0-3-10 16,0-2-2-16,0-4 2 16,1-4-3-16,2-2 0 15,-1-4 0-15,-1-3-5 16,2-2-63-16,0 0-51 16,5 0 2-16,1-10-44 15,3-12-373-15</inkml:trace>
  <inkml:trace contextRef="#ctx0" brushRef="#br0" timeOffset="231905.375">19978 15285 458 0,'0'0'121'0,"0"0"-85"15,0 0 23-15,0 0 44 16,0 0-17-16,0 0-9 15,36-23-12-15,-36 23-29 16,0 0 20-16,0 0-34 0,0 0-20 16,0 0 11-16,-10 0-13 15,-5 0 0-15,-10 6 18 16,-8 5-9-16,-5-5-5 16,-5 0-2-16,3 2 0 15,1-4-1-15,6 1 3 16,11-5-4-16,10 3 3 15,8-3 24-15,4 0-16 16,0 0-11-16,0 0 12 16,0 0-24-16,0 0 12 15,0 0-16-15,0 0 13 16,7 7-8-16,0 4 11 16,3 7 0-16,0 4 12 15,-3 7-21-15,-1 5 9 16,0 2 0-16,-3 4 9 0,2 2-9 15,-1-2 17-15,-1-1-17 16,0 1 1-16,0-5-2 16,-1-4 1-16,-1-8 0 15,-1-6 0-15,2-9 0 16,-1-5 0-16,-1-3-4 16,3 0 4-16,0 0 30 15,12 0-24-15,10-14 5 16,11-7-3-16,9-1-2 15,-4 0-3-15,-5 6-3 16,-7 6 4-16,-8 5-18 16,-3 2 11-16,-6 3 3 0,-1 0-11 15,-3 0-2 1,1 6 5-16,0 8-8 0,-2 1 16 16,1 6-16-16,-5 2 16 15,-3 0 0-15,0 4 0 16,0-1 6-16,-2 3-7 15,-11 0 1-15,-5-1 0 16,-3 2 13-16,0-2-8 16,-3 0-1-16,-3-3-1 15,-2-4-1-15,-4-2 24 16,-2-3-26-16,4-5 0 16,4-4 9-16,8-2-9 15,7-5-10-15,6 0-29 0,6-5-44 16,0-21-206-1</inkml:trace>
  <inkml:trace contextRef="#ctx0" brushRef="#br0" timeOffset="232477.2667">20786 15405 675 0,'0'0'92'0,"0"0"-76"15,0 0-14-15,0 0 112 16,0 0-43-16,0 0-9 16,-5 0-18-16,5 0-37 15,0 0 14-15,8 0-21 16,18-3 0-16,12-7 14 15,11-3-14-15,4 3-2 16,-2 3 0-16,-5 4-46 16,-4 3-43-16,-9 0-3 0,-10 12-61 15,-13 8-12-15,-10 4-169 16</inkml:trace>
  <inkml:trace contextRef="#ctx0" brushRef="#br0" timeOffset="232666.568">20932 15744 474 0,'0'0'81'16,"0"0"-48"-16,0 0 1 15,0 0 56-15,0 0 34 16,0 0-50-16,89 11-7 16,-48-25-57-16,3 0 8 15,1-1-18-15,3-2-18 0,-5 5 8 16,-1-1-155-16,-5 1-78 15</inkml:trace>
  <inkml:trace contextRef="#ctx0" brushRef="#br0" timeOffset="233203.6033">21880 15209 601 0,'0'0'48'15,"0"0"-19"-15,0 0 38 16,0 0-41-16,0 0-11 15,-89-2 29-15,62 15-14 16,-3 5-22-16,2 3-7 16,-2 3 38-16,4 1-19 15,9-3-20-15,8-1 10 16,6 0-7-16,3-2-3 16,4-1 0-16,20-3 13 15,7-5-24-15,10 0 20 16,2-3-9-16,3 0 7 0,-4 2-4 15,-9-1-2-15,-3 1-1 16,-9 2-9-16,-8 1 9 16,-6-1 0-16,-4 4 6 15,-3 2-9-15,0 0 9 16,-9 6-6-16,-10 0 5 16,-6 4 1-16,-5 1 14 15,2-1-20-15,-5-6 1 16,3-1 5-16,2-4-1 15,2-5-3-15,10-2-4 16,7-6-1-16,9-3-19 16,0 0-87-16,9-21-142 0</inkml:trace>
  <inkml:trace contextRef="#ctx0" brushRef="#br0" timeOffset="234523.47">21260 15232 499 0,'0'0'55'0,"0"0"-22"0,0 0 28 16,0 0 12 0,0 0-8-16,0 0-47 0,12-25 0 15,-12 25-21-15,1 0 3 16,1 0-10-16,-1 0-42 16,2 0 29-16,1 0-4 15,-3 2 5-15,1 2 15 16,-2-1-2-16,0-3 9 15,0 0 0-15,0 0 12 16,0 0-6-16,2 0 29 16,-2 0 0-16,0 0-1 15,0 0 19-15,0 0-46 16,0 0 7-16,0 0-2 16,0 4-12-16,0 3-13 15,0 6 9-15,0 6 4 0,0 7 33 16,0 5-25-1,0 4 8-15,0 2 8 0,6-1-15 16,5-6 1-16,0-7-10 16,1-6 6-16,-1-7 2 15,1-5-8-15,-3-5 0 16,5 0 10-16,6-2-10 16,7-18 10-16,3 0-8 15,-2-3 11-15,-3-2-5 16,-5 3-8-16,-7-1 0 15,-2 1-3-15,-4 4 3 16,-3 2 0-16,-1 1-1 16,0 6 2-16,-1 3 6 15,0 4-7-15,-2 2-8 0,0 0 4 16,0 0-7-16,0 0-4 16,0 5 13-16,0 12-2 15,0 7-12-15,0 1 19 16,0 5-3-16,0 0 18 15,3 1-17-15,-1 1 11 16,3-3-5-16,1-1-3 16,0 1 4-16,0-2-6 15,0-2 1-15,-2-1 0 16,1-4 6-16,-2-1-9 16,3-2 0-16,-3-3-16 15,4-1-16-15,5-7-104 16,3-6-125-16</inkml:trace>
  <inkml:trace contextRef="#ctx0" brushRef="#br0" timeOffset="237223.5637">21771 14952 604 0,'0'0'111'0,"0"0"-102"16,0 0 13-16,0 0 16 15,0 0 18-15,0 0 3 16,17-51-25-16,-13 33-21 16,2-3 21-16,-3-2-21 15,-1-2 8-15,-2-3-9 16,0-7-4-16,0 2 17 0,-5-6-25 15,-5-4 0-15,-2-4 0 16,-3-2 8-16,-2-2-8 16,-2-1 0-16,0-5 7 15,-5-3-5-15,-5-9 3 16,-3-5-3-16,-4-3 1 16,0-2 10-16,3-1-10 15,1-5-3-15,5 0 0 16,3 1 23-16,3 1-23 15,3 4 0-15,3-6-10 16,-3-3 23-16,5-6-16 16,0-2 3-16,6-1 0 0,6-3-2 15,1-6 11-15,0-7-9 16,6-3 0-16,5 0-3 16,3 3 3-16,-2 8 0 15,0 2 8-15,-4 2-17 16,-7-2 9-16,-1-2 0 15,0-2-5-15,0-8 9 16,0 1-12-16,-7-3 8 16,2 4 0-16,5 4-5 15,0 5 5-15,0 2 0 16,5 4 6-16,4 3 0 16,-5 0-12-16,-1 6 4 15,-3 2 2-15,0 3 2 0,0-2-2 16,-9 5 0-1,2 5-6-15,0 3 17 16,3 2-15-16,4 0 4 0,0-1 0 16,0 1-7-16,8-4 7 15,1 2 0-15,-2-1 0 16,-1 7 6-16,-6 8-6 16,0 5 8-16,0 7-6 15,-4 7 29-15,-2 4-20 16,3 4-11-16,3 1 5 15,0 0-2-15,0 2 1 16,0-1-4-16,0-1 0 0,6 1-9 16,2 2 9-1,1 3 0-15,-1 2 3 0,-2-1 6 16,0 1-16-16,-3-2 7 16,-2 0 0-16,5 1-6 15,-1-1 6-15,4 1 0 16,1-2-2-16,-1-1 13 15,3-1-10-15,1 0-1 16,0-2 1-16,4-1-12 16,0-2 11-16,0-1 0 15,0-2-1-15,-4-3 8 16,-2-1-11-16,1-7 4 16,0-1 0-16,2-8-3 15,7-3 3-15,5-5 0 16,7-6 0-16,3-3 5 0,4 1-10 15,-4 1 1-15,1 6 4 16,-6 3-12-16,-3 1 12 16,-2 2 0-16,-4 1-5 15,1 1 10-15,0 1-7 16,4-2 2-16,0 1 0 16,3-1 0-16,1 3 0 15,1 0 0-15,-4 6-7 16,-3 2 14-16,-7 7-7 15,-1 1 0-15,-7 3 2 16,-2 4-10-16,0 3 10 16,-3 3-2-16,-2 2 0 0,-1 6 7 15,0 1-7 1,2 4 0-16,-3 2 0 0,2 2-3 16,0 1 3-16,3-4 0 15,0 1-5-15,1 0 4 16,1-1 1-16,2 0 0 15,-1 0 4-15,-1 3-11 16,-1-1 7-16,0-2 0 16,1 1-2-16,3-2 5 15,0 1-8-15,4-2-1 16,0-2 6-16,3 2-29 16,-2 0 20-16,-4 4 6 15,-4 5-6-15,-4 2 8 0,-2 1-3 16,-2 2-10-1,0 0-59-15,0 0 47 0,0 0-98 16,0 0 26-16,4 5 88 16,10 5-42-16,7 2-15 15,8-3-35-15,6-4-80 16</inkml:trace>
  <inkml:trace contextRef="#ctx0" brushRef="#br0" timeOffset="240126.7959">23267 6711 440 0,'0'0'58'0,"0"0"-41"15,0 0 55-15,0 0-53 16,0 0 4-16,0 0-2 16,-50-6-13-16,42 6 21 15,-2 5-20-15,-3 5-4 16,-2 2 36-16,3 5-33 0,1 3 4 15,1 2 17-15,1 4-18 16,4 1 8-16,4-2-19 16,1-2 3-16,0-4-1 15,3-3-2-15,10-7 0 16,4-1 0-16,3-5 9 16,3-3 11-16,-2 0-18 15,0 0 5-15,2-5 8 16,-2-8-15-16,-3 0 0 15,-3-3-2-15,-3 4 16 16,-4-1-7-16,-2 1-7 16,-2 5 0-16,-3 0 9 0,1 2-5 15,-2 3 2 1,1 1 25-16,-1 1-25 0,0 0 2 16,0 0-8-16,2 0-15 15,1 14 11-15,3 9-8 16,5 6 12-16,-1 0-2 15,-2-4 13-15,1-2-11 16,0-7 0-16,-1-1 0 16,-2-2-12-16,2-6 12 15,-1 0-45-15,-1 1-11 16,1-1-65-16,1-2 51 16,1-2-92-16,-8-3-165 0</inkml:trace>
  <inkml:trace contextRef="#ctx0" brushRef="#br0" timeOffset="240635.5743">23776 6766 483 0,'0'0'69'0,"0"0"-29"0,0 0 2 16,0 0-26-16,0 0 1 16,0 0-2-16,-46-12-10 15,32 17 1-15,0 6-6 16,-2 3 8-16,0 4 10 15,4 0-18-15,5 0 0 16,1-1 4-16,6 0-4 16,0-1 0-16,0-2-5 15,10 1 16-15,4 1-11 16,5 1 0-16,1 0 8 16,-1 0-3-16,-1 1-5 15,-6-2 0-15,-6 0 7 0,-2 0-1 16,-4 1 0-16,0 1-2 15,0 0-4-15,-4-1 36 16,-6-1-27-16,-1-3 7 16,-3-1-9-16,2-2 0 15,1-4-4-15,-1 0-3 16,-1-1-1-16,-1-3-15 16,-3 0-41-16,-2-2-41 15,-3 0-86-15</inkml:trace>
  <inkml:trace contextRef="#ctx0" brushRef="#br0" timeOffset="241347.633">22644 7289 452 0,'0'0'47'16,"0"0"-22"-16,0 0-7 15,0 0 34-15,0 0-21 16,0 0 18-16,85-18-20 0,-67 17 8 16,0 1-32-1,4 0-1-15,5 0 58 0,4 0-53 16,5-2 17-16,6-1 24 16,7 0-49-16,6-2 19 15,7 2-20-15,5 1 0 16,-2 2-1-16,4 0 1 15,-5 0 0-15,-4 0-3 16,-7 0 14-16,-5 4-11 16,-7 0 0-16,0 1 2 15,-2-3-11-15,-2-2 9 16,5 0 0-16,-5 0-6 16,2 0-3-16,-3 0-5 15,-1 0-10-15,-3 0-7 16,-10 0 31-16,-4 0-25 0,-7 0 2 15,-7 0 15-15,-4 0-52 16,0 0-1-16,0 0-6 16,0 0 22-16,-6 1 35 15,0 1-51-15,0-2-193 16</inkml:trace>
  <inkml:trace contextRef="#ctx0" brushRef="#br0" timeOffset="241912.5712">24275 6662 351 0,'0'0'123'16,"0"0"-111"-16,0 0-12 16,0 0 5-16,-23 100 26 0,16-52 65 15,5 5-89-15,1 3 33 16,1-5-38-16,0-4-2 16,0-7 17-16,0-4-17 15,1-5-9-15,1-6-1 16,-2-3-107-16,0-8-35 15</inkml:trace>
  <inkml:trace contextRef="#ctx0" brushRef="#br0" timeOffset="242638.8493">22553 6853 167 0,'0'0'255'0,"0"0"-210"0,0 0-31 16,0 0 44-16,0 0-15 16,0 0-8-16,0-33 17 15,0 28-48-15,-1 0 68 16,-1-2-67-16,2 3 8 16,-3-2 8-16,2 1-9 15,-1 3 32-15,1 2-3 16,-1 0-30-16,2 0-22 15,-1 2 2-15,1 12-3 16,0 2 9-16,0 5 1 0,0 1 2 16,0 2 0-1,0 2 8-15,0-1-9 0,0 4 1 16,0-2-5-16,3 1-49 16,10 5-11-16,-1-1-44 15,2-2-90-15</inkml:trace>
  <inkml:trace contextRef="#ctx0" brushRef="#br0" timeOffset="245122.2313">13742 10502 519 0,'0'0'154'0,"0"0"-154"16,0 0 7-16,0 0-14 15,0 0 18-15,0 0 6 16,0 51 29-16,8-22 1 16,2 3-11-16,-1 5-22 0,0 2 10 15,1 1 14-15,-2 4-29 16,-4-5 3-16,-1-3-12 15,-2-5 9-15,1-5 4 16,0-4-13-16,-2-6 0 16,2-3-1-16,-1-6 1 15,2-3-5-15,-2 0-41 16,1-1-74-16,-1-3 22 16,-1 0-179-16</inkml:trace>
  <inkml:trace contextRef="#ctx0" brushRef="#br0" timeOffset="245871.8293">13859 10816 566 0,'0'0'163'0,"0"0"-147"15,0 0-5-15,0 0 17 16,0 0-16-16,0 0 29 15,73 3-19-15,-24-3-19 16,4 0 24-16,-2-6-19 16,-1-2-8-16,-3 3 0 15,-5-2 5-15,-3 2-5 16,-2-1 0-16,-11 0 1 16,-7 3-2-16,-9-1 1 15,-4 3 0-15,-5 0 3 16,-1-4 5-16,0-3 0 15,0-3-8-15,-7-2-53 16,-9-2 24-16,-10 3-61 0,-1-4 48 16,-3 1-12-1,0-2-39-15,4 1 72 0,1 3 3 16,5 2 36-16,4 5 68 16,7 1-60-16,4 3 49 15,4 1-15-15,1 1-58 16,0 0 27-16,0 0-24 15,2 0 12-15,16 0-19 16,10 0 2-16,10 0 0 16,4 0 6-16,2 0 8 15,-3 6-10-15,-6 5-4 16,-6 3 0-16,-6 3 5 16,-7 5-5-16,-7 0 0 15,-1 6 25-15,-8-2-16 0,0 3 41 16,0 0-29-16,-5-4-19 15,-8 0 37-15,-1 0-34 16,-2-4-1-16,-2-2 8 16,-3 0-4-16,2-3 1 15,-1-3-9-15,2-2-24 16,1 2-9-16,-4-7-91 16,-2-5-103-16</inkml:trace>
  <inkml:trace contextRef="#ctx0" brushRef="#br0" timeOffset="247912.1382">22306 15450 193 0,'0'0'75'15,"0"0"-67"-15,0 0 12 16,0 0 26-16,0 0-24 16,0 0 29-16,0 0-32 15,0 0-19-15,0 0 0 16,0 0 16-16,0 0-12 15,0 0 47-15,0 0-40 16,0 0 29-16,0 0 10 16,0 0-22-16,-2 0-4 0,1 0-24 15,1 0-1-15,0 0-14 16,0 0 12-16,0 0-2 16,0 0-26-16,0 0-13 15,0 0 34-15,0 0-3 16,0 0 26-16,0 0 12 15,0 0 28-15,0 0-16 16,0 0 28-16,0 0-32 16,0 0 31-16,0 0-10 15,0 0-22-15,0 0 25 0,0 0-57 16,0 0 3 0,0 0-9-16,0 11 3 0,0 11-2 15,0 7 4-15,3 4 1 16,5-1 25-16,-2-2-23 15,2-4-2-15,-1-3 0 16,2-5 1-16,-3-5-1 16,-1-5 0-16,-4-3 4 15,1-5-6-15,1 0 6 16,-3 0-4-16,6 0 18 16,4 0-8-16,5-5 41 15,9-10-22-15,-2 0-28 16,6-5 22-16,-2-2-19 15,2 2-4-15,4-4 10 16,5 2-2-16,-2 1-14 16,0 4 6-16,-2 2-1 0,-3 5-18 15,-3 0-6-15,-2 3-13 16,-6 3 35-16,-1 1-48 16,-7 1 8-16,-3 2-8 15,0 0-40-15,-2 0 5 16,-3 7-85-16,-3-2-114 15</inkml:trace>
  <inkml:trace contextRef="#ctx0" brushRef="#br0" timeOffset="250976.4005">24480 6855 80 0,'0'0'340'15,"0"0"-249"-15,0 0-56 0,0 0 37 16,0 0-42-16,0 0-19 16,0 0 62-16,-4-20-50 15,4 14-13-15,0 1 53 16,0-2-51-16,0 3 64 16,0-1-56-16,0 4-5 15,0-1 67-15,0 2-68 16,-2 0 28-16,2 0-15 15,0 0-26-15,0 0 17 16,0 0-18-16,0 0 0 16,0 0-9-16,0 0 9 15,0 0-7-15,0 7 6 16,0 8-14-16,6 7 7 16,0 4 8-16,2 6 0 15,2-3 17-15,-4 2-16 0,3-4-1 16,-2-6 2-16,2-1 2 15,-1-5 3-15,-5-6-7 16,4-1 4-16,-4-5-4 16,-1-2 0-16,2-1 0 15,-3 0 5-15,4 0 0 16,6 0 24-16,7-9-13 16,10-6 1-16,3-1-6 15,-1 0-9-15,-2 3-2 16,0-3 0-16,0 2-10 15,-1 1 2-15,-1 3-16 16,-3 2-24-16,-6 3 38 0,0 3-77 16,-6 2-5-16,-1 0-33 15,-6 0-89-15,-4 0-254 16</inkml:trace>
  <inkml:trace contextRef="#ctx0" brushRef="#br0" timeOffset="256945.4779">7299 3048 283 0,'0'0'0'0,"0"0"0"16,0 0-1-16,0 0 8 15,0 0-7-15,0 0 80 16,0 0-65-16,-48-25 17 16,45 23-32-16,1 1 5 15,-1-1 23-15,3 2-28 16,0-1 0-16,0 1-12 15,0 0-17-15,0 0 25 0,0 0-19 16,0 0 20-16,0 0-17 16,0 0 27-16,0 0-7 15,0 0 27-15,0 0-16 16,0 0-1-16,0 0 12 16,0 0-22-16,0 0 73 15,0 0-61-15,0 0 15 16,0 0 22-16,0 0-42 15,0 0 18-15,0 0-25 16,0 0 8-16,0 0-9 16,0 0 1-16,0 0 0 15,0 0 4-15,0 0 12 16,0-2-13-16,0 2-3 0,0 0 0 16,5 0-3-16,5 0 3 15,8 0 0-15,5 0-4 16,6 0 25-16,4 3-22 15,5 2 1-15,5 0 0 16,4 0 7-16,10 0-7 16,7-1 0-16,1-1-9 15,7 2 28-15,2-5-35 16,11 0 16-16,10 0 0 16,16 0-13-16,15 0 13 15,9 0 0-15,8 0 5 16,1-3 11-16,5-2-12 15,-3 1-4-15,11 1 0 16,-5-1 1-16,-7 3-1 0,-6 1 0 16,-9 0-8-16,-11 0 26 15,-7 0-10-15,1 0-8 16,2 0 7-16,15 0-5 16,9 0 7-16,8-7-9 15,5-1 0-15,1 2 12 16,-12 0-13-16,-13 4 1 15,-16 2 0-15,-13 0 2 16,-13 0-2-16,-6 0 0 16,-6 0-2-16,-7 0 4 15,-6 0-2-15,-3 0 0 0,-5 0 5 16,-6-1-21 0,-10-4 16-16,-9 2 0 0,-11-2-2 15,-9 2 21-15,-7 0-30 16,-1 2 11-16,0-1 0 15,0 2-27-15,0 0 17 16,0 0-71-16,0-1-38 16</inkml:trace>
  <inkml:trace contextRef="#ctx0" brushRef="#br0" timeOffset="279064.1926">23842 12881 701 0,'0'0'3'0,"0"0"48"16,0 0-43-16,0 0-11 15,0 0 4-15,0 0-1 16,-15 15 14-16,15-13-11 16,0 1 8-16,0 4-11 15,0-1 0-15,0 8 0 16,0 5 33-16,0 6-24 16,0 5 35-16,4 5-22 15,1 6 6-15,-1 2 0 0,-1 5-24 16,2 2 22-1,0-1-24-15,0-3-2 0,1 2 19 16,0-5-8-16,-3-1-5 16,2-1-6-16,-4-4 6 15,1-4 5-15,-2-3-11 16,1-4 0-16,-1-11 0 16,0-6 1-16,0-7 5 15,0-2-3-15,0 0 9 16,0 0 45-16,0-5-36 15,1-13-21-15,-1-9-79 16,0-7-188-16,-2-2-257 16</inkml:trace>
  <inkml:trace contextRef="#ctx0" brushRef="#br0" timeOffset="279462.7639">23584 13455 684 0,'0'0'30'16,"0"0"-30"-16,0 0-7 15,0 0 7-15,0 0 16 16,0 0 16-16,12 46-10 0,0-19 25 15,5 6 6 1,2 4-10-16,0 5-10 0,4 2-14 16,-1-4 4-16,0-3-12 15,3-9-1-15,2-12-7 16,0-5 3-16,1-11 16 16,3 0-22-16,7-8 10 15,2-14 30-15,3-5-36 16,-2-11-2-16,-4-3 7 15,-6-1-7-15,-1 1-4 16,-4 8-21-16,-5 8-46 16,-2 11 6-16,-3 4-115 15,-7 6-136-15</inkml:trace>
  <inkml:trace contextRef="#ctx0" brushRef="#br0" timeOffset="281366.3836">23853 14630 607 0,'0'0'89'0,"0"0"-30"15,0 0-36-15,0 0 7 16,0 0 40-16,0 0-41 16,0 0-8-16,0 0-21 15,0 0 4-15,0 0-12 16,0 0 6-16,0 12-17 16,-1 10 16-16,-2 9 6 15,0 7 19-15,0 6-17 16,0 4 10-16,-1 4 20 15,-1 0-32-15,-3 1-1 0,1 5 21 16,-2 2-14-16,-1 1 4 16,1 2-13-16,0-4 12 15,-4-1-2-15,-1-1-10 16,0-5 0-16,-2 0 19 16,-1-1-11-16,-2 1-2 15,2 1 7-15,-1-3-13 16,-2 4 38-16,4 0-36 15,1 0-2-15,0 1 16 16,5-2-15-16,-2-2 9 16,7-5-5-16,1-3 10 15,1-3-4-15,3 1-8 0,-1 0 0 16,-1 0 0-16,0-2 14 16,1-1-12-16,1-6-5 15,-3-3 0-15,3 0 3 16,0-4 3-16,0-4-5 15,0-4 7-15,0-4-6 16,0-3-2-16,0-4 0 16,0-1 0-16,0-2-3 15,0-3 3-15,0 0 0 16,0 0 9-16,0 0-1 16,0 0-6-16,0 0-3 15,0 0 6-15,10 0 17 16,16 0-22-16,8-3 0 0,7-5 10 15,3 1-2-15,-1 1-5 16,0-1-3-16,5 1 1 16,2 3-11-16,6-1 10 15,1 1 0-15,-1 0 1 16,-2 2 3-16,-6-2-5 16,4 0 1-16,2-2 0 15,1 0 1-15,3 0-1 16,-3-1-7-16,-5-2 4 15,-7 2 3-15,-4 0 0 16,-2 1-1-16,-3-1 11 16,-6 3-18-16,-1 0 8 0,-9 1 0 15,-3-1 3 1,-6 0 3-16,-3 3-3 0,-3-3-3 16,0 2 3-16,-1-1 4 15,0-1-7-15,1-4 0 16,-1-3-1-16,6-4 2 15,-2-8 8-15,3-5-9 16,2-9 2-16,0-5-12 16,2-7 17-16,-4-9-7 15,0-6 10-15,-3-8-10 16,-2-5 1-16,-4-2-8 16,0 3 16-16,0 3-9 15,0 3 0-15,0 2 1 0,0 3 5 16,0 3-5-16,0 3-1 15,-2 0 0-15,-3 4 2 16,1 3-10-16,-2 1 8 16,1 0 0-16,2 1 9 15,2 2-9-15,1 1-5 16,-2 6 0-16,2 4 10 16,-1 9-1-16,-2 10-2 15,2 6-2-15,-2 5 0 16,3 6-2-16,0 0 0 15,0 0 1-15,0 0 0 16,0 0-1-16,0 0 2 0,0 0-44 16,0 0 9-1,0 0-53-15,0 0-17 0,0 4-55 16,0 11-20-16,-11 5 3 16</inkml:trace>
  <inkml:trace contextRef="#ctx0" brushRef="#br0" timeOffset="283415.2243">24268 15941 632 0,'0'0'106'15,"0"0"-77"-15,0 0-8 0,0 0 35 16,0 0 38-16,0 0-46 16,-80-47-40-16,67 41 11 15,-1 4-5-15,0 2-12 16,2 0 16-16,-2 0-18 15,-2 0 0-15,-1 1-2 16,-4 11 2-16,-1 3 3 16,1 2 2-16,3 2-5 15,3 0-3-15,2 1 1 16,4 0 0-16,1 0-3 16,5-1 5-16,3-1 0 15,0-2-7-15,0-2 7 16,0-3-7-16,11-2 1 0,6-5-19 15,4-1 25-15,2-3-3 16,0 0 3-16,-2 0 3 16,-3-2-3-16,-1-6 0 15,-7-1 2-15,-1-1 2 16,-2 0 2-16,-2 1-6 16,-2-4 4-16,-2 4 11 15,0 0-12-15,1 1-6 16,0 1 6-16,-2 3-3 15,2 1 10-15,-2 1-10 16,0 2 2-16,0 0-5 16,0 0 3-16,0 0-18 0,0 6 7 15,0 9 8 1,0 6-8-16,0 4 11 0,0-3 0 16,0 3 12-16,0 3-6 15,-2-3-6-15,-2 4 17 16,0-1-11-16,-2 4-1 15,1-3-1-15,-1-1-2 16,0-3 9-16,3-5-8 16,0-4-3-16,3-5 0 15,0-4 0-15,0-3 0 16,0-1 0-16,0-3 3 16,0 0 15-16,0 0-18 0,0 0-2 15,1-8-31-15,10-9-82 16,3-10-118-16,-5-7-332 15</inkml:trace>
  <inkml:trace contextRef="#ctx0" brushRef="#br0" timeOffset="284253.927">23760 15579 520 0,'0'0'110'0,"0"0"-108"0,0 0-2 15,0 0 35 1,0 0 12-16,0 0-36 0,0 3 29 16,0-2-40-16,1 3 3 15,12 2 57-15,3 0-32 16,7 2 37-16,6-3-25 15,5 1-24-15,8-4 17 16,9 1-26-16,2 0 14 16,4 0-16-16,-1-2 7 15,1 2-5-15,-1 1-7 16,-1-1 0-16,0 0-1 16,-3 0 8-16,-4 0-14 15,-1 2 2-15,-3-1 5 16,-7 0-1-16,-1 2 6 15,-9-3-5-15,-2 2 0 0,0-2 9 16,-4-1-11-16,-4 0 2 16,-4-2 0-16,-4 0-5 15,-6 0 5-15,-1 0-14 16,-2 0-3-16,0 0-53 16,0 0-29-16,-12 0-94 15</inkml:trace>
  <inkml:trace contextRef="#ctx0" brushRef="#br0" timeOffset="285094.7712">24375 15172 495 0,'0'0'162'16,"0"0"-118"-16,0 0 8 0,0 0 0 16,0 0-5-16,0 0-21 15,-30-18 16-15,24 18-16 16,2 0 26-16,0 0-13 15,-7 0-39-15,-5 0 0 16,-5 5-9-16,0 8 9 16,2 2 0-16,0 2-6 15,5 2 13-15,1-1-14 16,1 0 3-16,9-1 4 16,3-2-13-16,0-1 6 0,0-1-4 15,12-4 3 1,6 1 12-16,1-2-4 0,1 2 0 15,-1-2-3-15,-4 1 3 16,0 2 0-16,-6-3 4 16,1 1-9-16,-6 3 5 15,-4 1 0-15,0 0-6 16,0 3 13-16,0 0-8 16,-8 1 1-16,-2-2 0 15,-3-1 2-15,0-1 4 16,-1-2-4-16,-3-1-2 15,-2-4 0-15,-3-3 5 16,-2-3-5-16,2 0-17 16,1 0-68-16,3-11 2 15,5-9-94-15,2-4-176 0</inkml:trace>
  <inkml:trace contextRef="#ctx0" brushRef="#br0" timeOffset="285739.1852">23774 14962 509 0,'0'0'7'0,"0"0"-7"15,0 0 32 1,0 0-1-16,0 0 14 0,96 46 2 16,-66-43-15-16,4 1-17 15,5 1 25-15,4-3-11 16,1 1 12-16,1-3-34 15,-1 2 3-15,4-1 16 16,0 2-8-16,4-2 11 16,4 4-29-16,2-2 9 15,0 1 4-15,-5 0-13 16,-1-1 5-16,-7 0-4 16,-3 1 2-16,-6-3-3 15,-4 2 0-15,-2-2 8 16,-3 2-8-16,-5-1 1 0,-4-1-1 15,-3 0 9-15,-6 0 2 16,-4 1-21-16,-3-2 10 16,-2 2-1-16,0-2 0 15,0 1-18-15,-5 1-62 16,-18 0-25-16,-9-2-30 16</inkml:trace>
  <inkml:trace contextRef="#ctx0" brushRef="#br0" timeOffset="286307.8638">24385 14651 521 0,'0'0'143'0,"0"0"-80"16,0 0-56-16,0 0 61 15,0 0-27-15,0 0-19 16,-18-9-1-16,15 9-21 15,-2 0-8-15,-4 13 3 16,-4 7 5-16,-1 6 17 16,-2 2 5-16,0 1-2 0,-1 3 20 15,4-3-39 1,-3-4 11-16,6-2-12 0,-1-7 7 16,5-5-7-16,1-6 0 15,4-5-3-15,-1 0 0 16,-1 0-36-16,-1-2-18 15,-5-13-6-15,0-6-316 16,3-7 166-16</inkml:trace>
  <inkml:trace contextRef="#ctx0" brushRef="#br0" timeOffset="286646.3892">24155 14671 500 0,'0'0'34'0,"0"0"6"16,0 0 32-16,0 0-18 15,0 0-23-15,0 0 3 16,45-6-23-16,-40 17 16 16,3 1 21-16,1 2-21 15,3 1 13-15,3 0-16 16,1 0-2-16,2 2-6 15,4-1 18-15,1 1-22 16,1 2-5-16,-3 1-2 0,-5-3 5 16,-2-3-10-16,-4-4 0 15,-3-1 5-15,-2-4 4 16,0 0-18-16,-2-1-7 16,2-3-88-16,-2 2 44 15,-3-3-89-15,0 0-139 16</inkml:trace>
  <inkml:trace contextRef="#ctx0" brushRef="#br0" timeOffset="287802.8515">24315 14713 445 0,'0'0'40'15,"0"0"-40"-15,0 0-27 16,0 0 27-16,0 0 0 15,0 0 0-15,7-5-183 16</inkml:trace>
  <inkml:trace contextRef="#ctx0" brushRef="#br0" timeOffset="288535.1966">24810 14664 256 0,'0'0'108'16,"0"0"11"-16,0 0-67 16,0 0 26-16,0 0-5 15,0 0-44-15,-13-53-5 16,9 46-19-16,1 2 28 16,3 4 21-16,0 1-28 15,-1 0-13-15,1 0-13 16,0 0 0-16,0 0-8 15,0 6-10-15,-2 11 18 16,-2 7-1-16,-2 5 1 16,3 4 0-16,-4 3 37 0,1 4-23 15,2 2 4 1,0-5-8-16,3-2-4 0,-4-7-6 16,5-8 0-16,0 0 0 15,0-6-13-15,0-3-86 16,0-4-6-16,0-6-110 15</inkml:trace>
  <inkml:trace contextRef="#ctx0" brushRef="#br0" timeOffset="291655.2997">23693 11721 362 0,'0'0'123'0,"0"0"-96"0,0 0-13 15,0 0 13-15,0 0 45 16,0 0-39-16,0 0 8 15,-74 54-33-15,74-52 12 16,0-1 21-16,0 1-36 16,3 1 8-16,11-1 3 15,3-2-14-15,0 0 24 16,-4 0-26-16,-5 0 0 16,-3 0 0-16,-5 0 7 15,0 0 7-15,0 0-8 16,0 0 12-16,0-10 50 15,-5-2-68-15,-4-4 0 16,0 1-3-16,3 1 13 0,2 4 2 16,-1 4-8-16,4 3 0 15,1 3 12-15,-2 0-16 16,0 0-2-16,0 6-26 16,-4 14-25-16,1 6 43 15,5 1-72-15,0-5-104 16,0-11-236-16</inkml:trace>
  <inkml:trace contextRef="#ctx0" brushRef="#br0" timeOffset="292239.4336">23719 12755 604 0,'0'0'41'0,"0"0"23"15,0 0-48-15,0 0 5 16,0 0 17-16,0 0-21 16,-4 0 33-16,1 0-46 15,-1 0-4-15,-1 5 0 16,4 0-1-16,1-2 1 16,0-2 0-16,0-1 8 0,0 0-10 15,0 0 2-15,4 0-8 16,8-4 6-16,-3-9 4 15,0-3-11-15,-7-1 9 16,-2 3 0-16,0 1-17 16,-11-2 17-16,-4 6-1 15,-4-2-5-15,1 0-81 16,3-6 10-16,4-12-322 16</inkml:trace>
  <inkml:trace contextRef="#ctx0" brushRef="#br0" timeOffset="293205.9148">23812 9801 299 0,'0'0'8'0,"0"0"18"16,0 0 10-16,0 0 5 16,-36 75 45-16,34-62-68 15,2-2 2-15,0-5 1 16,0-2 3-16,0-2 6 15,0-2-12-15,0 0-16 0,0 0 12 16,11 0 8-16,1 0-24 16,-2-2 2-16,-2-5 0 15,-5 2 8-15,-3 1 9 16,0 2-13-16,0 2 45 16,0-2-42-16,-5 2 36 15,-11 0-43-15,2 0 0 16,4 0 5-16,4 0-5 15,2 0 5-15,4 0-10 16,0 0-18-16,0 0-44 16,0 4-120-16,6-3 72 15</inkml:trace>
  <inkml:trace contextRef="#ctx0" brushRef="#br0" timeOffset="294498.6063">23898 8695 51 0,'0'0'198'0,"0"0"-149"16,0 0 8-16,0 0 38 0,0 0-77 15,0 0 45 1,-15-17-17-16,14 15-10 0,0 0 18 16,-2 2-36-16,-1-1-6 15,1 1-7-15,0 0 23 16,-5 0-39-16,-1 0 11 16,-3 9 0-16,-4 2 0 15,9-2 2-15,3 0-2 16,1-1 0-16,3-3 2 15,0 0-8-15,0-2 6 16,0 0 0-16,0-2 0 16,0-1 2-16,13 0-2 15,2 0 0-15,-1 0 13 16,-3-3-12-16,-6-3-1 0,-2 0 0 16,-3 0 3-16,0 1 0 15,0-3-3-15,-12 1-9 16,0 2 9-16,0-2 6 15,3 3-6-15,5 1 3 16,2 3 8-16,2-2-9 16,0 2 4-16,0 0-10 15,0 0 4-15,0 0-18 16,0 7-153-16,15 5 112 16,-1 2-145-16</inkml:trace>
  <inkml:trace contextRef="#ctx0" brushRef="#br0" timeOffset="295494.3883">23846 9810 463 0,'0'0'100'0,"0"0"-48"15,0 0-18-15,0 0 33 16,0 0-51-16,0 0 57 16,-49-48-72-16,45 48 15 15,1 0 7-15,0 0-23 16,-3 1-10-16,-2 10 8 16,-2 4 4-16,2 2 3 15,2-2-5-15,2-1-1 16,2 0-13-16,2-2 14 15,0-2 0-15,0 0-4 0,0-2 23 16,10 0-21 0,4-2 2-16,4-3 0 0,1-3-7 15,-2 0 7-15,-2 0 0 16,-5-6-2-16,-1-2 8 16,-4-6-6-16,-3 0 0 15,-2-6 3-15,0 1-15 16,-11 2 16-16,-4 3-4 15,0 6 0-15,0 8 0 16,-1 0-12-16,-1 0-10 16,1 7-3-16,5 4 21 15,3 2-41-15,6 0-4 0,2-4-23 16,0-1-36 0,2-6-54-16</inkml:trace>
  <inkml:trace contextRef="#ctx0" brushRef="#br0" timeOffset="296798.4867">23883 8679 337 0,'0'0'59'16,"0"0"-51"-16,0 0 31 16,0 0-29-16,0 0 45 15,0 0-47-15,-7-32 8 16,5 28 55-16,-1 0-57 16,0 0 15-16,-1 1 4 15,-2 0-15-15,0 0-18 16,2 1 0-16,-1 1 5 0,4 1 37 15,-1-1-38 1,2 1-4-16,-1 0 20 0,-1 0-11 16,-2 0-2-16,-6 1-7 15,2 8 0-15,-3 5-4 16,-2-1 4-16,4-4-3 16,4-1-2-16,1-1 10 15,4-2-13-15,0 0 4 16,0-2 4-16,0 2-11 15,0-3 14-15,0 0-3 16,3 0 0-16,2-2-18 16,-4 0 18-16,0 0 0 15,-1 0 5-15,0 0-3 16,0 0 0-16,0 0-2 0,0-2 0 16,0-5 5-16,-4-1-2 15,-4 1-3-15,-3 3 0 16,0 1-15-16,2 3 15 15,2 0 0-15,2 0-7 16,4 0 7-16,-1 6-7 16,2 7-2-16,0-1 9 15,0 0 0-15,0-1 0 16,3-2-1-16,7-2-8 16,1-2-4-16,-2-2 12 15,0 0-31-15,0-3-29 16,-3 0 60-16,-3 0-92 15,0 0 35-15,-3-4-116 16</inkml:trace>
  <inkml:trace contextRef="#ctx0" brushRef="#br0" timeOffset="303946.5076">23888 10665 285 0,'0'0'184'0,"0"0"-177"0,0 0 41 15,0 0-47-15,0 0 29 16,0 0 29-16,0 0-53 15,0 0 37-15,0 0-26 16,0 0-9-16,0 0 35 16,0 0-25-16,0 0 4 15,0 0 20-15,0 0-36 16,0 0 11-16,0 0-17 16,0 0 0-16,0 0 12 15,0 0-12-15,0 0 0 16,0 0-6-16,0 0 12 0,0 0-12 15,0 0-25-15,0 0-59 16,0 0 26-16,0 0-169 16</inkml:trace>
  <inkml:trace contextRef="#ctx0" brushRef="#br0" timeOffset="305386.8361">23894 7831 395 0,'0'0'133'0,"0"0"-115"0,0 0 51 15,0 0-42-15,0 0-19 16,0 0 21-16,-11-41-15 15,11 39 38-15,0-1-50 16,0 1 11-16,0 2-4 16,0 0-9-16,0 0 0 15,0 0-8-15,0 0 3 16,0 0-29-16,0 0-14 16,0 2-88-16,0 6 87 15,-1-1-167-15</inkml:trace>
  <inkml:trace contextRef="#ctx0" brushRef="#br0" timeOffset="311397.48">24623 11834 422 0,'0'0'79'0,"0"0"-21"15,0 0-7-15,0 0-15 16,0 0-5-16,0 0 55 16,0 0-63-16,0-1 37 15,0 1-6-15,0 0-17 16,0 0 29-16,0 0-37 0,0 0-17 16,0 0 9-1,0 0-21-15,0 0 0 0,0 0 0 16,0 0-5-16,0 0-10 15,0 1 9-15,0 9 4 16,2 6-6-16,-1 4 14 16,0 1-6-16,1 3 0 15,0 1 2-15,-2-2-10 16,0 2 8-16,3-1 0 16,0-2 2-16,0-4 4 15,0-2-6-15,0-4 0 16,2-4 0-16,-2-2-12 15,-1-5 12-15,-1 1 0 16,4-2 5-16,6 0-5 0,5 0 16 16,5-13-16-1,4-2 6-15,-1-2 9 0,3-1-15 16,-2-1 0-16,2 1 11 16,1-2-9-16,-2 2-2 15,-2 1 0-15,-3 0 11 16,-6 4-21-16,-2 2 10 15,-4 1 0-15,-5 5 1 16,-2 0 11-16,0 3-12 16,-2 2 0-16,0 0-3 15,0 0-13-15,0 0-1 16,0 0-36-16,1 0-26 16,-1 0-47-16,3 0 21 0,-2 9 40 15,0-1-79-15,1-1-118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13:38.66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7589 5634 385 0,'0'0'32'0,"0"0"-30"15,0 0 35-15,0 0-31 16,0 0 30-16,0 0 7 16,0 0 11-16,-9-27-14 15,8 23-26-15,-2 1-8 16,0 3 35-16,3-2-33 15,0 0 32-15,0 2-27 16,0 0-8-16,0 0 30 16,0 0-34-16,0 0 29 15,0 0-6-15,-3 0-13 16,3 0 9-16,0 0-20 0,0 0 5 16,0 0 0-16,0 0-5 15,0 0 0-15,0 0-5 16,0 6 9-16,0 9-7 15,3 7 3-15,9 5 0 16,-2 6-11-16,2 4 21 16,-1-1-10-16,4 5 1 15,-3-2-1-15,2-3 0 16,2-2-1-16,-2-3 11 16,-3-6-24-16,2-6 23 15,-5-7-9-15,1-5 1 16,-3-3-1-16,2-4 0 0,-1 0 0 15,3 0 2 1,6 0 26-16,5-11-5 0,9-8 3 16,9-10 8-16,4-1-33 15,8-6 5-15,5 0 1 16,1 0-1-16,1 1-2 16,-1 2-4-16,-3 2 0 15,-7 0-1-15,-5 6 10 16,-6 3-18-16,-8 5 9 15,-4 5 0-15,-9 4-1 16,-6 3 1-16,-3 3 0 16,-6 2 8-16,0 0-8 15,0 0-6-15,0 0 3 0,0 0 3 16,0 0-1 0,0 0 1-16,0 0-3 0,0 0 1 15,0 0-14 1,0 0 7-16,0 0-22 0,0 0 5 15,0 0 13-15,0 0-45 16,3 0 17-16,0 8 15 16,2 2 3-16,1 2-23 15,1-3 0-15,0 3-78 16,2-6 42-16,-1-6-205 16</inkml:trace>
  <inkml:trace contextRef="#ctx0" brushRef="#br0" timeOffset="3911.8672">21218 6638 643 0,'0'0'0'16,"0"0"-13"-16,0 0 13 15,0 0 5-15,0 0 11 16,0 0 36-16,0 0-24 16,0-6-3-16,0 5 6 15,0 1-12-15,0 0 6 16,0 0-8-16,0 0-8 15,0 0-2-15,0 0-7 16,0 0 0-16,0 4-1 16,-1 17 1-16,-4 13 0 0,1 11 14 15,-2 6-9 1,1 9 14-16,2 3-11 0,0-2-1 16,3-3-6-16,0-8 1 15,0-8-1-15,0-13-2 16,0-3 9-16,0-6-8 15,3-5 0-15,-1-4 2 16,1-2-7-16,0-4 5 16,1-4 0-16,7-1 7 15,9-1-1-15,16-24 52 16,19-14-29-16,17-17-28 16,7-12 14-16,1-1-8 15,-4 0-12-15,-2 9 5 16,-6 5 0-16,-5 6 3 0,-3 6-3 15,-10 6-7-15,-8 10 6 16,-8 10-4-16,-7 5-9 16,-6 7 2-16,-4 2-30 15,-3 3 25-15,-3 0-50 16,-3 0 17-16,-1 0 7 16,-6 8-43-16,-1 7 30 15,-1 6 18-15,-25 1-103 16,-6-2-100-16</inkml:trace>
  <inkml:trace contextRef="#ctx0" brushRef="#br0" timeOffset="6378.2091">21427 3297 672 0,'0'0'31'0,"0"0"-5"16,0 0-26-16,0 0-7 16,0 0 0-16,-9 80 13 0,4-32-6 15,1 8 32-15,1 5-30 16,0 1 30-16,0-3-32 16,2-9 7-16,-1-8 5 15,2-9-12-15,-1-8 0 16,-2-7-2-16,1-3 8 15,1-8-5-15,-1-2 4 16,2-5 7-16,-1 0 15 16,1-2 17-16,-3-22 7 15,3-15-40-15,0-19 8 16,0-13-26-16,0-4 7 16,0 3-12-16,0 6 0 0,4 9 12 15,4 4-11-15,3 3 4 16,4 5 9-16,6 8-5 15,6 4-6-15,6 5-7 16,6 7 13-16,8 4-37 16,6 8 20-16,2 6 18 15,5 3-19-15,-7 0 16 16,-5 15-12-16,-11 4 17 16,-10 5-2-16,-13 2 4 15,-11 4-2-15,-3 4 13 16,-17 2-1-16,-23 3 29 15,-11 1-15-15,-9-1-17 16,-5 0 34-16,8-2-43 0,9-3 0 16,12-4 8-1,13 0-8-15,11 2-33 0,12-3-82 16,0-8-75-16,28-14-241 16</inkml:trace>
  <inkml:trace contextRef="#ctx0" brushRef="#br0" timeOffset="7375.2022">22046 3672 681 0,'0'0'0'0,"0"0"0"15,0 0 11-15,0 0 1 16,-88 88 7-16,79-48 6 16,3 2 24-16,6-1-24 15,0-4-25-15,12-7 11 16,9-5-6-16,6-8-3 16,3-9 5-16,-1-8 2 15,3 0-8-15,-2-12 4 16,-5-13-5-16,-7-4-8 15,-9 1-6-15,-9 0 13 16,0 2 1-16,-21 5 0 16,-3 6 6-16,0 4-6 0,2 8 0 15,8 3 1-15,2 0-18 16,6 12 19-16,3 5-8 16,3 1 3-16,0-1 3 15,11 0 2-15,13-1-2 16,4-6-7-16,5-3 0 15,3-7 9-15,-1 0-2 16,-2-4 0-16,-3-11-29 16,-4-2 25-16,-7 0-2 15,-9-5-6-15,-4 1 12 16,-3-2 0-16,-3 0-3 16,0 1 3-16,0 2 0 15,0 1 11-15,0 7-11 16,0 1 6-16,8 1-19 0,11 2-2 15,8 3-20-15,3 2 22 16,7 3-12-16,-4 0 24 16,-4 3-23-16,-4 12-1 15,-6 3 18-15,-5 3 7 16,-6 3-1-16,-5-1-1 16,-3 3 4-16,0 0 23 15,0 0-11-15,0-6-2 16,0-1 13-16,0-7-25 15,5-3 0-15,2-2 10 16,6-7 2-16,6 0 5 0,6-4 23 16,9-19-28-16,1-8 6 15,1-11-18-15,-4-8 0 16,-4-8 0-16,-7-5 5 16,-2 1-10-16,-5 2-1 15,-5 7-1-15,-5 8-2 16,-4 7 9-16,0 11-6 15,0 8 0-15,0 8 12 16,0 7-6-16,0 4 3 16,-7 1-3-16,-6 25-1 15,-8 12-30-15,-5 11 31 16,-1 7 13-16,2 6-9 16,6-5 7-16,7-9 12 15,4-8-15-15,8-13 15 0,0-4-23 16,0-7 0-16,8-3-1 15,7-4 6-15,7-6-8 16,7-3 7-16,5 0-4 16,3-3 0-16,2-9-19 15,-3-2-37-15,-5-3-15 16,-7-3-100-16,-11-1-343 16</inkml:trace>
  <inkml:trace contextRef="#ctx0" brushRef="#br0" timeOffset="7952.1765">22817 3771 245 0,'0'0'390'0,"0"0"-390"16,0 0-11 0,0 0 11-16,39-89 40 0,-26 57-14 15,-2-3-6-15,-1-3 0 16,-6-2-12-16,-4 3-5 15,0 3 3-15,0 5 4 16,-4 9-5-16,-3 8-5 16,2 5 3-16,1 5 10 15,2 2-13-15,2 0-5 16,0 0-37-16,0 13 21 16,0 8 11-16,0 5 10 15,6 10 0-15,6 6 2 16,-3 6-1-16,-1 2 23 15,-5 2-4-15,-3-4-17 16,0-1 43-16,0-2-46 16,-6-3 40-16,-8-2-29 0,-4-3 8 15,-1 1 13-15,4-6-25 16,2-8-4-16,7-10 19 16,3-8-14-16,3-6-8 15,0 0 57-15,3-5-14 16,29-19-27-16,16-13-16 15,18-11-38-15,7 0-39 16,0 1-139-16,-8 4-343 16</inkml:trace>
  <inkml:trace contextRef="#ctx0" brushRef="#br0" timeOffset="8497.5785">23579 3991 801 0,'0'0'0'0,"0"0"-5"0,0 0 5 16,0 0 14-16,33-104 12 15,-1 60-17-15,6-5-9 16,1-6 1-16,0-7-5 15,-2-6 4-15,-1-1-13 16,-11 9 5-16,-5 10 0 16,-13 15 8-16,-7 11 0 15,0 8 8-15,0 8 8 16,-15 6-13-16,-7 2 7 16,-5 7-9-16,-4 18-1 0,2 8-15 15,3 10 12-15,6 4 3 16,4-1 10-16,10-3-8 15,6-6-2-15,0-6 10 16,15-4-8-16,7-3 6 16,1-5-8-16,6-3 4 15,-1-3-18-15,4-5-10 16,-4-4-90-16,-8-4-61 16</inkml:trace>
  <inkml:trace contextRef="#ctx0" brushRef="#br0" timeOffset="8644.2337">23676 3663 579 0,'0'0'0'16,"0"0"-121"-16,98 17-161 15</inkml:trace>
  <inkml:trace contextRef="#ctx0" brushRef="#br0" timeOffset="9435.346">23894 3976 611 0,'0'0'73'15,"0"0"-57"-15,0 0-27 0,0 0 25 16,0 0-1-16,0 0 46 15,55-3-38-15,-15-11-14 16,-5-4-7-16,-1 0 0 16,-9-2-3-16,-7-1 3 15,-4-2-4-15,-5-2 1 16,-6-4 1-16,-3 1 2 16,0-2-11-16,1 5 8 15,2 4-3-15,4 5 0 16,2 8 6-16,5 3-10 15,4 4-19-15,1 1 26 16,-2 0-6-16,2 5 9 16,-5 7-5-16,-3 7-5 0,-6 1 10 15,-4 7 15-15,-1-2 2 16,0 1-3-16,0 0-6 16,-4-2 6-16,1-4-8 15,1-3-4-15,2-3-2 16,0-3 16-16,6-5-16 15,14-5 0-15,10-1 5 16,8-8 0-16,4-16-9 16,-1-5 4-16,-5-4 0 15,-8-3 5-15,-9 2-5 16,-7 4-9-16,-6 10 7 16,-6 10 4-16,0 2 27 0,0 8-29 15,0 0 14-15,-15 9-28 16,1 14 13-16,-2 3 1 15,6 3-2-15,3-8 2 16,7-4-2-16,0-6-3 16,0-4 5-16,16-4 13 15,6-3-10-15,9 0 8 16,4-1-11-16,4-15 4 16,-1-5-12-16,-5 0 8 15,-3-2-1-15,-6 1-11 16,-7 4 12-16,-7 4-11 15,-5 5 11-15,-3 7 0 16,-2 2 31-16,0 0-31 0,0 0 2 16,-12 5 20-1,-3 12-22-15,-1 5-9 0,4 2 8 16,6 0 1-16,6-2 9 16,0-5-9-16,9-1-5 15,16-4 5-15,15-3 0 16,11-5-8-16,0-4-66 15,-3 0-73-15,-11-13-285 16</inkml:trace>
  <inkml:trace contextRef="#ctx0" brushRef="#br0" timeOffset="9997.9748">21451 4830 821 0,'0'0'0'0,"0"0"-82"16,0 0 25-16,113 20 57 15,-30-20 5-15,25 0 40 16,29-17-5-16,21-6-29 16,15 1 30-16,11-3-37 0,4 5-2 15,-4 2 1 1,-6 1-3-16,-15 5 0 0,-25 1-4 15,-17 2 4-15,-24 1 0 16,-19 6 0-16,-18-2 0 16,-19 1-2-16,-21 1-6 15,-12 0 1-15,-8 2-30 16,-26 0-13-16,-23 0-113 16</inkml:trace>
  <inkml:trace contextRef="#ctx0" brushRef="#br0" timeOffset="13291.5644">7680 5627 231 0,'0'0'19'0,"0"0"17"0,0 0-36 15,0 0-20-15,0 0 20 16,0 0 10-16,0-39 28 15,0 36 35-15,0 0-47 16,0 2-15-16,0-1 67 16,0 1-68-16,0 1 37 15,0-2-34-15,-2 2-6 16,0-2-7-16,-1-1-3 16,2 3 3-16,-1 0 25 15,2 0-23-15,0-1 22 16,0 1-24-16,0 0 0 15,0 0-10-15,0 0 10 16,0 0-3-16,0 0-3 0,0 0-23 16,0 0 25-16,0 0-29 15,0 0 31-15,0 0-13 16,0 0 15-16,-3 0-4 16,0 0-5-16,1 0 18 15,-5 0 18-15,-3 0-27 16,-5 0 11-16,1 0 2 15,5 1-3-15,2-1-9 16,4 0 5-16,-2 0 8 16,2 0-14-16,3 0 0 15,-1 0 0-15,1 0 27 16,0 0-27-16,0 0 0 0,0 0 21 16,0 0-9-1,0 0 2-15,0 0-3 0,-1 0-6 16,-1 0 34-16,2 0-25 15,-1 0 8-15,1 0-14 16,0 0 0-16,0 0 2 16,-2 0-10-16,2 0 0 15,0 0-5-15,0 0 5 16,0 0 0-16,0 0-2 16,0 0-1-16,0 0-3 15,0 0 6-15,0 0 0 16,0 0-15-16,0 3 10 15,0 7-7-15,0 6 12 16,3 4-6-16,4 6 6 0,4 3 0 16,-1 5 4-16,5 4-18 15,-1 1 21 1,-1 3-7-16,-1 4 0 0,6-3-4 16,-5-6 4-16,-2-4 0 15,1-9 12-15,0-4-25 16,-2-3 22-16,-2-5-9 15,2-2 0-15,-1 2 0 16,0-4 0-16,-2-2 0 16,-2 1 7-16,1-4-25 15,-3 0 22-15,1-1-4 16,2 0 0-16,-3-2 13 16,0 0-20-16,2 0 7 0,1 0 0 15,10 0 16 1,6-7-10-16,11-12-4 0,7-5-2 15,3-6 3-15,5-6 6 16,-3 0-9-16,3-5 0 16,1 2-3-16,-1-1 3 15,3 0 0-15,-1 4-4 16,-3 3 2-16,-5 5-3 16,-3 2 0-16,-6 5 1 15,-3 3-10-15,-5 2 22 16,-6 3-8-16,-2 3 0 15,0 1 0-15,1-1 5 16,1 0-5-16,1 1 0 0,2-1-16 16,0 3 25-1,2-3-9-15,-1 3 0 0,-3 0 5 16,-5 3-6-16,-4 0 1 16,-5 2 0-16,-3 2-17 15,-3 0 15-15,0 0 2 16,0 0-7-16,0 0 11 15,0 0-4-15,0 0 0 16,0 0 2-16,0 0-5 16,0 0 3-16,0 0 0 15,0 0 4-15,0 0 2 16,0 0-6-16,0 0 0 16,0 0-14-16,-3 0 10 15,-11 6-44-15,-2 9-21 0,-5 4-45 16,4 0 51-16</inkml:trace>
  <inkml:trace contextRef="#ctx0" brushRef="#br0" timeOffset="15061.9849">9868 5678 628 0,'0'0'1'0,"0"0"16"16,0 0-1-16,0 0-16 15,0 0 0-15,0 0-12 16,0 0 26-16,-100 14-20 15,83 6 6-15,-4 9 0 16,5 4 17-16,4 4-17 16,5 2 0-16,7-5-9 15,0-4 13-15,13-10-4 0,13-4 0 16,7-5 9 0,9-6-21-16,7-4 14 0,2-1-2 15,4 0 0-15,1-1 4 16,-1-7-17-16,-2-3-15 15,-5 1-106-15,-12 0-34 16</inkml:trace>
  <inkml:trace contextRef="#ctx0" brushRef="#br0" timeOffset="15634.4453">10481 5564 616 0,'0'0'37'0,"0"0"-37"0,0 0-4 16,-28 72 4-16,22-37 9 16,0 6 22-16,5 2-3 15,1 6-13-15,0 3 10 16,0 0-25-16,0-1 6 15,0-6 18-15,0-8-24 16,0-8 0-16,0-9-4 16,0-6 13-16,0-8-4 0,0-3-5 15,0-3 0 1,0 0 15-16,0-3 15 0,4-23-3 16,5-16-27-16,3-14-5 15,4-13 1-15,-2-1-1 16,-1 5-3-16,0 7-9 15,4 7-4-15,0 10 13 16,0 9 5-16,2 11-17 16,-2 9 17-16,3 7 3 15,-1 5 0-15,2 0-20 16,3 9 21-16,-4 11-2 16,0 6 1-16,-6 3 0 15,-7 3 3-15,-4 2 11 16,-3 1-10-16,0 3 46 15,-15 0-49-15,-3 1 16 0,0-1 4 16,2-4-20 0,-2-5 25-16,7-8-26 0,3-2 0 15,5-1-4-15,3-3 4 16,0 4-43-16,3-1-66 16,17 1-106-16</inkml:trace>
  <inkml:trace contextRef="#ctx0" brushRef="#br0" timeOffset="16659.4611">11320 5980 630 0,'0'0'116'0,"0"0"-116"0,0 0 2 15,0 0 35-15,0 0-36 16,0 0 11-16,0 15-12 15,-6 4 0-15,-5 10 26 16,-8 10-11-16,-9 11-7 16,-10 9 11-16,-7 5-13 15,-8 2 1-15,-4-1-7 16,1-6 11-16,9-11-15 16,9-9 4-16,14-8-9 15,19-4-21-15,5 1-86 16,14-5-73-16</inkml:trace>
  <inkml:trace contextRef="#ctx0" brushRef="#br0" timeOffset="17533.5371">12064 5707 868 0,'0'0'20'0,"0"0"-20"16,0 0 102-16,0 0-21 15,0 0-50-15,0 0 5 16,0 0-35-16,-69-41 9 15,71 38-10-15,21-1 0 16,20-6-6-16,19-7 12 16,15-2-6-16,3-1 0 15,-1 1 11-15,-4-1-23 16,-8 4-13-16,-4 6-44 16,-11 2 1-16,-12 6-62 0,-15 2-2 15,-19 2-40-15,-6 12-168 16</inkml:trace>
  <inkml:trace contextRef="#ctx0" brushRef="#br0" timeOffset="17801.5736">12524 5632 677 0,'0'0'79'16,"0"0"-33"-16,0 0-20 15,0 0 44-15,0 0-39 16,0 0 2-16,-3-11-33 0,3 11 0 15,0 19 1 1,0 11-1-16,0 10 0 0,0 5 12 16,0 2-10-16,0 0-2 15,0-4 0-15,0-1 6 16,3-3-12-16,1-3 6 16,1-2 0-16,2-2-9 15,5-4 4-15,9-4-60 16,6-3-39-16,13-7-25 15,6-10-62-15</inkml:trace>
  <inkml:trace contextRef="#ctx0" brushRef="#br0" timeOffset="18276.738">13205 5788 718 0,'0'0'14'16,"0"0"2"-16,0 0-8 16,-83-4 12-16,62 4 12 15,-1 10 15-15,0 9-2 16,0 9-36-16,1 9 12 16,3 9 16-16,2 3-22 15,4 0-14-15,6-4 5 16,6-5 3-16,0-6-18 15,9-6 13-15,11-6-4 0,5-6 0 16,3-7 0-16,4-9 0 16,-1 0 0-16,3-13 19 15,-1-14-14-15,-2-8-5 16,-5-7 0-16,-6-1 2 16,-7-6-2-16,-6 0-7 15,-6 3 3-15,-1 9-17 16,0 12 8-16,-8 8 13 15,-4 7 0-15,4 5-2 16,-4 3 11-16,0 2-18 16,-4 0 4-16,2 7 5 15,-2 12-7-15,4 3-12 16,2 5-38-16,6-1-2 16,4 1-2-16,3-10-52 0,19-12-44 15,6-5-213-15</inkml:trace>
  <inkml:trace contextRef="#ctx0" brushRef="#br0" timeOffset="18702.5389">13918 5564 658 0,'0'0'31'0,"0"0"-18"16,0 0 7-16,0 0 23 16,0 0 43-16,0 0-44 15,-13-61-13-15,-1 61 1 16,-2 0-28-16,-5 5-2 16,-3 12 3-16,0 10 10 15,2 3-4-15,-4 3-9 16,4 1 1-16,0-1 16 15,7 1-12-15,-3-1 0 16,6 0-5-16,3-2 17 16,6-2-16-16,3-2-1 0,0-8 0 15,2 0 4 1,11-6-4-16,1-1 0 0,4-2-2 16,5-3 7-16,4-3-4 15,-1-1-1-15,2-1 2 16,0-1-12-16,-1 1-13 15,-3-2-9-15,-2 2-44 16,-4-1-82-16,-5-1-98 16</inkml:trace>
  <inkml:trace contextRef="#ctx0" brushRef="#br0" timeOffset="30592.2078">11557 8187 621 0,'0'0'43'16,"0"0"-14"-16,0 0 25 16,0 0-16-16,-22-80-34 15,17 73 69-15,4 0-38 16,-1 4-10-16,0 3 32 0,2 0-57 15,-1 0-5-15,1 0 2 16,0 0 1-16,0 0-5 16,0 8 7-16,0 12 0 15,0 10-3-15,0 10 14 16,0 12-11-16,0 4 0 16,0 6 7-16,0 4-3 15,-6 2-2-15,-3 0 2 16,2-8 14-16,6-11-18 15,1-11 0-15,0-12-10 16,10-10 22-16,11-11-12 16,16-5 0-16,12-14 1 0,15-24 13 15,9-10-5-15,-2-7-6 16,-4 1-3 0,-11 6 3-16,-7 7-6 0,-8 7 3 15,-7 4 0-15,-4 6-6 16,-5 3 6-16,-2 4-23 15,-5 7-20-15,-4 4-50 16,-1 6 7-16,-7 0-37 16,-5 13-54-16,-1 12-64 15</inkml:trace>
  <inkml:trace contextRef="#ctx0" brushRef="#br0" timeOffset="31672.5007">10726 9590 570 0,'0'0'6'0,"0"0"-6"16,0 0 0-16,0 0 56 16,0 0-42-16,0 0 22 15,0-37 5-15,0 37-25 16,0 0 24-16,0 0-40 15,0 0 6-15,0 0-16 0,0 6 10 16,0 13 0-16,5 8-6 16,1 8 17-16,-1 10 1 15,3 1-1-15,-1-1 12 16,1-2 7-16,1-4-30 16,3-7 0-16,0-8 6 15,1-4-6-15,2-4 0 16,1-8-2-16,3-4 15 15,6-4 5-15,6-1 18 16,10-19-11-16,3-7-6 0,0-4-4 16,0-1-10-16,-8 3-5 15,-5 4 3 1,-7 4-4-16,-7 7 1 0,-4 4 0 16,-4 4-1-16,2 5-34 15,5-1-52-15,9 2-25 16,8 0-38-16,4 0-214 15</inkml:trace>
  <inkml:trace contextRef="#ctx0" brushRef="#br0" timeOffset="33867.6104">13758 9503 561 0,'0'0'24'16,"0"0"37"-16,0 0-22 15,0 0-1-15,0 0 12 16,-50-72-35-16,42 50 16 16,1 1 10-16,0 3-40 0,4 6 48 15,1 7-31-15,1 5 1 16,-1 0 1-16,-2 0-13 16,2 0-7-16,-6 0 0 15,-3 5 9-15,-8 9-19 16,-6 6 10-16,-1 4 0 15,-4 4 2-15,6 6-2 16,0 3 0-16,4 4-2 16,6 3 6-16,8-1-25 15,6 4 21-15,0-4 0 16,20 1-6-16,9-6 12 16,5-4-6-16,5-7 0 15,2-8 10-15,3-8-16 0,-2-10 6 16,2-1 0-1,2-12-6-15,-1-14 12 0,-3-7 5 16,-4-4-11-16,-7-9-2 16,-6-1-8-16,-5-6-9 15,-11 2-1-15,-9 2 17 16,0 5-4-16,-9 7 7 16,-12 9 0-16,-4 7 3 15,-1 7 3-15,1 5-6 16,-1 6 10-16,6 0-21 15,0 3 10-15,8 0-3 16,3 0-15-16,2 9-57 0,-3 10 36 16,9 4-45-16,1 4 31 15,0 2-27-15,0-4-9 16,17-7-126-16</inkml:trace>
  <inkml:trace contextRef="#ctx0" brushRef="#br0" timeOffset="34483.402">14873 9189 748 0,'0'0'4'0,"0"0"-6"16,0 0 4-16,0 0 8 15,0 0-10-15,0 0 0 16,0 0-7-16,-43 2 14 16,21 22-1-16,0 5-6 15,0 6 9-15,1 3-5 16,4-2-4-16,3-4 0 15,3 1-1-15,4-3 9 0,3 1-8 16,4-1 0 0,0-2 0-16,0 0-1 0,4 0-8 15,14-4 9-15,6-4 2 16,5-3 9-16,4-3-13 16,3-5 2-16,0-1 0 15,1 1-3-15,-5 1 3 16,0 1 0-16,-4 5 0 15,-6 2 16-15,-2 2-25 16,-8 5 9-16,-4 2 0 16,-5-1-1-16,-3 3 1 15,0-3 0-15,-3-6 3 16,-9-1 4-16,6-4 26 16,-3-6-29-16,-1 1 4 15,-2 1 47-15,-6 0-28 0,-3 3-11 16,-8 1-15-16,-6-1 16 15,2 2-33-15,0-5 16 16,10-4-27-16,6-2 8 16,6 0-74-16,7 0-4 15,4 2-76-15,0 3-149 16</inkml:trace>
  <inkml:trace contextRef="#ctx0" brushRef="#br0" timeOffset="34882.2192">15690 10003 645 0,'0'0'99'0,"0"0"-72"15,0 0-5-15,0 0 53 0,0 0-32 16,-89 51 21-16,72-41-44 15,1-2-8-15,-1 4 34 16,-5 3-40-16,-3 4 0 16,1 6-6-16,5 0 2 15,4 2-11-15,4 5-25 16,0 9-84-16,-6 2-31 16,-13 4-313-16</inkml:trace>
  <inkml:trace contextRef="#ctx0" brushRef="#br0" timeOffset="38774.2943">16451 9469 748 0,'0'0'21'16,"0"0"-21"-16,-7-99 45 0,7 68-2 16,6-3-16-16,2 2 17 15,-2 3-15-15,-3 6 26 16,-1 8-12-16,-2 5-24 15,0 4 22-15,0 5-19 16,0-2 11-16,-8 2-33 16,-12-3 0-16,-7 0-4 15,-5 4 4-15,0 0 0 16,0 7-3-16,2 19-2 16,-1 13 3-16,4 9-22 15,3 11 24-15,6 4-4 16,10 2 4-16,5 1-15 15,3-1 4-15,1-3-3 16,15-6 13-16,4-9-15 16,5-9 4-16,7-9-9 15,5-8 7-15,6-8-19 0,11-5 26 16,4-8-64-16,6 0-22 16,3 0-11-16,-3 0-97 15,-1 0-76-15</inkml:trace>
  <inkml:trace contextRef="#ctx0" brushRef="#br0" timeOffset="39305.7054">17218 9533 625 0,'0'0'68'0,"0"0"-68"16,0 0 10-16,-87 32-3 15,60-12 1-15,3 2 0 16,-1 5 22-16,5 2-25 15,2 2 2-15,5 4 5 16,3 2-4-16,5-2 12 0,5-1-20 16,0-5 9-16,20-3-9 15,8-6 0-15,8-5 1 16,3-6-11-16,7-9 36 16,2 0-29-16,1-10 8 15,-1-11-7-15,-5-6 2 16,-9-2-10-16,-9-1 6 15,-12-1-28-15,-7 0 12 16,-6-1 19-16,-3 0-17 16,-20 4 11-16,-5 4 7 15,-7 6 3-15,-5 4 7 16,6 11 2-16,4 3-3 16,8 0 0-16,8 10-9 15,7 10-43-15,5 0 23 0,2 5-56 16,8-3 17-16,18-5-21 15,9-9-205-15</inkml:trace>
  <inkml:trace contextRef="#ctx0" brushRef="#br0" timeOffset="39876.0479">17874 9467 679 0,'0'0'23'0,"0"0"-23"0,0 0 0 15,0 0-13-15,0 0 13 16,-23 106 30-16,16-52-13 16,0 9-14-16,-4 4 34 15,-1-2-35-15,2-4 11 16,-1-5-8-16,4-13-5 15,3-11 21-15,0-9-21 16,4-10-3-16,0-7 3 16,-1-5 0-16,1-1 3 15,0 0 48-15,0-7 9 16,0-22-45-16,0-11-15 16,0-11-24-16,8-8 16 0,2-4-12 15,0 1-3-15,2 1 15 16,5 5-34-16,-4 8 36 15,5 9-26-15,0 8 32 16,-2 6 12-16,2 8-12 16,-3 3 0-16,1 3-17 15,1 5 33-15,4 1-35 16,-1 5 12-16,3 0 7 16,-1 11-3-16,1 12-11 15,-3 8 14-15,-4 8 28 16,-6 9-25-16,-4 6 11 15,-6 4 10-15,0-3-21 16,-6-1 32-16,-7-4-33 0,-4-1 4 16,4-3-10-1,1 0 4-15,3-7-48 0,7-6-18 16,2-12-121-16,0-13-172 16</inkml:trace>
  <inkml:trace contextRef="#ctx0" brushRef="#br0" timeOffset="40074.8688">17892 9997 677 0,'0'0'54'0,"0"0"-7"16,0 0-42-16,0 0-5 15,0 0-4-15,0 0-4 0,124-3 2 16,-59-1 6-16,10 1-12 15,-2 1-8-15,-6-3-88 16,-9-6-331-16</inkml:trace>
  <inkml:trace contextRef="#ctx0" brushRef="#br0" timeOffset="53188.0315">9921 10914 515 0,'0'0'0'0,"0"0"0"15,0 0 12-15,0 0 9 0,0 0-20 16,0 0 61 0,0 0-32-16,0 0 15 0,-3 0-41 15,3 0 7-15,0 0 18 16,0 0-20-16,0 0-2 15,0 0 15-15,0 0-17 16,0 0 7-16,0 0-12 16,0 0 0-16,0 0-10 15,0 0 12-15,0 0-3 16,10 4 1-16,14-2 0 16,9 1 8-16,15-3-8 15,9 0 0-15,11 0 1 16,1-12-1-16,-3-2 0 15,-4 3-5-15,-8 0 12 16,-4 1-7-16,-6 0 0 0,-7 4 2 16,-13 0-5-1,-8 2 3-15,-8 4 0 0,-7 0-3 16,-1 0 17-16,0 0-20 16,0 0 6-16,0 0 0 15,0 0-23-15,-4 5-14 16,-4 12 12-16,2 4-11 15,1 0-83-15,0-4-54 16</inkml:trace>
  <inkml:trace contextRef="#ctx0" brushRef="#br0" timeOffset="55659.5705">13647 11940 554 0,'0'0'0'16,"0"0"-53"-16,0 0 43 15,0 0-9-15,0 0 19 16,0 0 19-16,0 0-16 16,0 43 10-16,0-32 2 15,0 6-10-15,0 3 56 16,0 3-57-16,0 2 13 15,0 1 1-15,3 3-8 16,-2-3-3-16,1 1-5 0,2-1 5 16,2-1-5-1,0 1 8-15,-1-4-10 0,5 0 0 16,0-8 4 0,-1 1-7-16,0-5 3 0,3-4 0 15,-2-5-3-15,3-1 24 16,6 0-21-16,6-10 24 15,5-12-13-15,6-3-11 16,3-5 0-16,-2 0 0 16,2-3 5-16,-6 1-5 15,3 3-1-15,-5 1-14 16,0 3-1-16,-3 6-4 16,-4 4-29-16,-4 7-22 15,-5 8 10-15,-9 0-86 16,-6 7-67-16</inkml:trace>
  <inkml:trace contextRef="#ctx0" brushRef="#br0" timeOffset="59627.3849">20847 14743 701 0,'0'0'48'0,"0"0"-24"0,0 0 28 16,0 0-52-16,0 0-5 16,0 0 1-16,0 0 5 15,6-4-1-15,-1 26 14 16,3 7-12-16,4 3 18 16,4 1-20-16,5-1 0 15,6-3 7-15,-1-9 1 16,2-6 3-16,2-8-11 15,1-3 0-15,4-3 18 16,6-1-14-16,-1-18 7 16,0-4-11-16,1-2 17 15,-1-2-41-15,-4 4-18 16,-6-1-50-16,-6 2-51 0,-20 4-254 16</inkml:trace>
  <inkml:trace contextRef="#ctx0" brushRef="#br0" timeOffset="60829.4029">11468 16598 277 0,'0'0'0'0,"0"0"-34"16,0 0-8-16,0 0-61 16</inkml:trace>
  <inkml:trace contextRef="#ctx0" brushRef="#br0" timeOffset="75807.3841">11154 16673 708 0,'0'0'18'16,"0"0"-11"-16,0 0 33 15,0 0-40-15,0 0 5 16,0 0 30-16,0 0 22 16,0-58-20-16,2 55 16 15,-1-2-52-15,1 1 23 16,1 1-24-16,-2 1 0 16,0-3 25-16,1 2-20 15,-2 1-5-15,0 1 12 0,0 1-8 16,0 0-4-1,0 0 0-15,0 0-11 0,2 1 4 16,3 15-15-16,3 7 22 16,1 6 0-16,2 5 6 15,0-3-7-15,1-3 1 16,-1-5 0-16,1-7-2 16,-3-5 2-16,-3-7 0 15,-1-2-1-15,0-2 4 16,7-3 10-16,13-20 9 15,10-8-19-15,16-7 21 16,5 1-23-16,2 1-1 16,5 0 0-16,1 5 6 15,3 1-10-15,0 1 4 0,1 5 0 16,-2-1-2 0,-4 5 2-16,-7 3-1 0,-1-2-7 15,-5 7-58-15,-7 3 10 16,-8 6-61-16,-9 3-19 15,-15 0-69-15</inkml:trace>
  <inkml:trace contextRef="#ctx0" brushRef="#br0" timeOffset="77689.0451">10855 17442 820 0,'0'0'19'0,"0"0"-19"15,0 0-21-15,0 0 5 0,0 0 2 16,0 0 14-16,0 0-4 15,-23 68-2-15,23-34 6 16,0 1 6-16,0 2-1 16,0-2 17-16,0-2-8 15,3-4-8-15,4-7 17 16,2-5-14-16,2-5-8 16,-1-3-1-16,-1-5 6 15,-1-1-7-15,1-3 5 16,6 0-4-16,5-9 29 15,5-10-12-15,3-6 1 16,-1 2-15-16,0-7 5 16,-5 6 7-16,-4 0-15 0,0 2 0 15,-2 2 14 1,-3 4-7-16,-2-1 0 0,1 5-7 16,0-4 0-16,2 3 2 15,4-2-2-15,2 3-19 16,10 1-33-16,1 1-60 15,2 4-1-15,-2 1-77 16</inkml:trace>
  <inkml:trace contextRef="#ctx0" brushRef="#br0" timeOffset="79308.0831">10699 17609 275 0,'0'0'38'16,"0"0"-1"-16,0 0 52 16,0 0-28-16,0 0-9 15,0 0 30-15,0-10-73 16,0 10 38-16,0 0-28 0,0 0-12 16,0 0-4-16,0 0 1 15,0-1-5-15,0 1 1 16,3-4 0-16,2-3 1 15,0-1-1-15,5-1 0 16,-6 3-2-16,-1 1 2 16,-1 2 0-16,-2 1-7 15,1 1 14-15,-1 1-20 16,0 0 8-16,0 0 5 16,0 0-10-16,0 0 14 15,0 0-4-15,0 0 0 16,0 0 11-16,0 0-16 0,0 0 10 15,0 0 1-15,2 0-6 16,4 11 0-16,5 9 0 16,2 5 19-16,1 4-8 15,0 4 39-15,-1 0-40 16,2 0-1-16,0-1 16 16,0-2-9-16,-3-5-16 15,-1-5 0-15,-1-6 0 16,-3-2 0-16,-2-7 3 15,-2-2-3-15,-3-3 4 16,4 0 7-16,2 0 28 16,8-20 20-16,9-8-50 15,9-3-10-15,2-2 1 16,5 0 0-16,4-2 9 16,5 2 0-16,7-9-10 0,2 1 1 15,2 0-1-15,0 0-6 16,-7 5 7-16,-10 5-13 15,-5 4 12-15,-14 10-1 16,-8 5-5-16,-9 9 7 16,-4 3 0-16,-2 0-8 15,0 0 8-15,0 0-10 16,0 0 9-16,0 0 1 16,0 0-10-16,-6 3 2 15,-6 9-8-15,-1 3 15 0,-5 4-40 16,-5 5 6-16,-4 2-8 15,-4 3-16-15,-7 0 37 16,-7 2-6-16,-1 2-10 16,-4 0 9-16,0-4-24 15,2-1 52-15,3-5 1 16,5-5 11-16,3-3 7 16,1-2-6-16,5-6 8 15,2-2-4-15,8-5-16 16,2 0 0-16,1 0 39 15,6-9-22-15,-2-8-11 16,3-3-6-16,0-2 7 16,-1-2-8-16,3-5 1 15,2 4 0-15,1 3 11 16,1 5-6-16,1 6 33 0,2 5-30 16,2 4-7-16,0 2 11 15,-1 0-12-15,1 0-9 16,0 6-6-16,0 13 11 15,0 6-2-15,10 1 6 16,1 3 0-16,2-2-3 16,4-6 4-16,-2-3-1 15,4-4 2-15,0-4 4 16,1-4-2-16,7-6-4 16,6 0 0-16,8-7 12 15,9-13-12-15,6-7-35 0,5-5 22 16,7 0-79-16,0-2-37 15,-2 1-195-15</inkml:trace>
  <inkml:trace contextRef="#ctx0" brushRef="#br0" timeOffset="86440.9504">2317 15833 597 0,'0'0'0'0,"0"0"0"16,0 0 58-16,0 0-42 16,0 0-7-16,0 0 23 15,0 0-15-15,-65-29 26 16,51 29-13-16,-1 0-24 15,-2 0 16-15,0 0-16 16,-3 0-4-16,-2 6 26 16,-8 7-19-16,-1 7-7 15,-5 3-4-15,-3 8 13 0,-4 10 11 16,3 11-22 0,-3 12 0-16,2 10 0 0,10 6 0 15,5 5-5-15,13 4 3 16,10-1-2-16,3-2 1 15,10-2 3-15,22-8-2 16,11-1-7-16,6-2 10 16,9 0-2-16,7 4 1 15,6 5 0-15,2 5-6 16,7-2-7-16,3-6 2 16,9-12-2-16,11-3-29 15,12-6 29-15,7-4-36 0,9-4 6 16,11-6 13-1,11-10-12-15,13-6-81 0,18-8-31 16</inkml:trace>
  <inkml:trace contextRef="#ctx0" brushRef="#br0" timeOffset="87557.6645">12340 16235 638 0,'0'0'0'16,"0"0"0"-16,0 0 54 15,-50-81-24-15,45 70 21 16,0 2-22-16,2 4-12 16,2 0 24-16,-1 4-23 15,2 1-10-15,0-2-8 16,0 2-6-16,4 0-11 15,24 10 9-15,11 9 8 16,14 6 10-16,7 8-10 16,4 6-1-16,0 7-3 0,-3 5 6 15,-4 7-2 1,-6 7 0-16,-9 8-7 0,-9 10-4 16,-4 0 11-16,-10-3 0 15,-9 0 3-15,-9-5 1 16,-1-4-1-16,-5 3-3 15,-14-4 0-15,-8-2 3 16,-7 1-3-16,-14-9 4 16,-10-7-5-16,-10 0 7 15,-1-3 16-15,6-10 20 16,7 1-20-16,8-10 0 16,5-4-22-16,8-5 0 15,13-8 4-15,11-4-4 16,10-8-8-16,1 0-135 0,0-2-49 15,11-4-169-15</inkml:trace>
  <inkml:trace contextRef="#ctx0" brushRef="#br0" timeOffset="88421.3336">13527 16687 660 0,'0'0'12'0,"0"0"89"16,0 0-74-16,0 0 10 15,0 0 10-15,0 0-45 16,-19-24 13-16,19 24-15 16,0 12 0-16,0 12-17 15,13 15 31-15,4 6-14 16,7 4 24-16,1-3-14 16,0 0 8-16,2-6-9 15,0-3 0-15,-3-7 20 16,0-7-29-16,1-4 0 0,5-8 0 15,4-5 17-15,14-6 0 16,10 0-17-16,8-18 1 16,4-12 5-16,0-5-6 15,-1-2 0-15,-4 3 6 16,-4 1-6-16,-4 4 3 16,-8 7-3-16,-4 2-31 15,-9 4 0-15,-2 3-63 16,-1 1-11-16,-5 2-68 15</inkml:trace>
  <inkml:trace contextRef="#ctx0" brushRef="#br0" timeOffset="104476.1146">10949 16997 623 0,'0'0'20'16,"0"0"39"-16,0 0 0 15,0 0-28-15,0 0-11 16,0 0 36-16,0 0-16 0,0 0-5 16,-41 0-24-1,41 0-3-15,0 0-1 0,0 0-7 16,0 0-19-16,0 0 16 15,5 0-33-15,17 0 13 16,9 7 14-16,6 0 9 16,3 1 3-16,1-3-3 15,-4 0-21-15,-2 0-1 16,-2-2 2-16,-4-1 4 16,-3-2 10-16,-6 0-10 15,-6 0 11-15,-6 0 2 16,-7-2-12-16,-1-4 15 15,0-3 0-15,-6-2-2 0,-13-1 0 16,-4 3-5 0,-5 6-1-16,-3 3 8 0,-1 0 0 15,4 12-10-15,2 7 4 16,10 2 4-16,7-1 2 16,6 3-17-16,3 1 17 15,0-5 0-15,6-1 6 16,9-5-8-16,0-4 8 15,3-5-10-15,-1-4 4 16,2 0 0-16,-1-3 12 16,-2-14-12-16,-3-3 0 15,-7 0 11-15,-4 1-11 0,-2 2-7 16,0 1-8 0,-15 7-10-16,-1 6 20 0,-7 3 5 15,-2 0-2 1,-2 17-4-16,2 3 12 0,5-3-7 15,7-3 1-15,12-1-11 16,1-2-20-16,7-3-38 16,17-4-2-16,7-4 8 15,5 0-302-15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15:31.75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5267 5709 489 0,'0'0'6'0,"0"0"0"15,0 0 40-15,0 0-10 16,0 0-20-16,0 0 29 16,0 0-12-16,-21-24 4 15,20 24-26-15,1-2-6 16,0 2 5-16,0 0-4 16,0 0-6-16,0 0 6 15,0 0 4-15,0 0-9 16,0 0-1-16,0 0 0 15,0 0 0-15,0 0 0 16,0 0-11-16,0 0 11 16,0 0-11-16,19 0 4 15,12 5 2-15,15 2 5 0,16-2 4 16,15-1-4-16,13-1 0 16,5-3 5-16,7 2-1 15,4-1-8-15,1 2-2 16,2 0 6-16,1 2-1 15,-4 3 1-15,3-1 0 16,-7 0 8-16,-2-1-8 16,-5-3 0-16,-10-2-3 15,-8-1 9-15,-14 0-21 16,-14 0 15-16,-13 0 0 16,-11 0 4-16,-8 0-4 15,-9 0 8-15,-4 0-17 16,-4 0 20-16,0 0-18 0,0 0 7 15,0 0-10-15,0 0-15 16,1 0-61-16,1 10-108 16,4 6 39-16</inkml:trace>
  <inkml:trace contextRef="#ctx0" brushRef="#br0" timeOffset="2478.4101">2348 6875 646 0,'0'0'20'15,"0"0"20"-15,0 0-34 16,0 0 0-16,0 0 26 16,0 0-27-16,0 0 35 15,-31-7-8-15,31 5 4 16,0 1 9-16,0-1-45 0,0 2 1 16,0 0-7-16,7 0 2 15,19 0-11-15,24 0 15 16,13 0 0-16,13-2 4 15,12-3-4-15,6-1-4 16,3 1-9-16,3-2-12 16,0 1 15-16,-6 1-10 15,-11 3-15-15,-10 2 31 16,-13 0-16-16,-9 0 0 16,-17 7 17-16,-6 3-37 15,-11-3 24-15,-7 0-27 16,-5-2 22-16,-2 2 17 15,-3 0-51-15,0 4-37 0,0-5-139 16</inkml:trace>
  <inkml:trace contextRef="#ctx0" brushRef="#br0" timeOffset="4170.569">10783 6991 606 0,'0'0'4'0,"0"0"-4"16,0 0 8-16,0 0 2 16,0 0 39-16,-32-74-26 15,29 66 11-15,-1 5 7 16,2-1-29-16,2 2 31 15,0 2-13-15,0 0-28 0,0 0 27 16,0 0-29-16,0 0-3 16,0-1 3-16,0 1 0 15,0-2 5-15,6 0-14 16,16-3 18-16,15-3-28 16,14-4 25-16,8 0-6 15,5-1 0-15,1 3 1 16,-1 3-1-16,0 1 0 15,0 4 5-15,-2 2-16 16,3 0 11-16,-6 0-11 16,-5 0 9-16,-8 0-21 15,-7 0 3-15,-9 0 18 16,-5 0 2-16,-7 0-12 0,-8 0 12 16,-5 0-12-16,-2 0 12 15,-3 0 3-15,0 0 2 16,0 0-5-16,0 0 0 15,0 0-1-15,0 0 1 16,0 0 0-16,0 0-2 16,0 0 2-16,0 0-22 15,0 0-55-15,0 7-50 16,1 4 54-16,7 3 8 16,-5-1-144-16</inkml:trace>
  <inkml:trace contextRef="#ctx0" brushRef="#br0" timeOffset="13039.7519">11372 9565 778 0,'0'0'18'16,"0"0"68"-16,0 0-86 15,0 0 19-15,0 0-19 16,0 0 0-16,0 0 1 16,0 0-1-16,-12 5 0 15,33-1-6-15,15 3 13 16,10-4-13-16,9-3 9 15,8 0-3-15,4-3 0 16,4-13-1-16,3-2 1 0,-6 2 0 16,-5 0-30-16,-5 7 0 15,-7 2-49-15,-9 6-18 16,-8 1-28-16,-10 0-118 16</inkml:trace>
  <inkml:trace contextRef="#ctx0" brushRef="#br0" timeOffset="14127.9524">15090 9082 813 0,'0'0'0'0,"-104"63"-9"16,59 7-6-16,2 15 15 15,7 15 0-15,7 9 5 16,6 6 34-16,11 6-39 16,8-2 12-16,4-3 2 15,7-9-10-15,19-4-5 16,5-3 1-16,8-7 0 15,10-9 2-15,14-12-2 16,18-15-54-16,9-13 9 16,8-5-70-16,3-14-65 0</inkml:trace>
  <inkml:trace contextRef="#ctx0" brushRef="#br0" timeOffset="15449.9717">16202 9975 734 0,'0'0'2'0,"0"0"24"16,-8-94-23-16,10 45-3 16,19-11 10-16,8-13-10 15,9-7 0-15,14-7-3 16,9-6 11-16,9-5 6 0,7 4-14 15,6 4 0 1,8 9-13-16,10 11 13 0,8 8 0 16,6 11-6-1,0 6 6-15,-1 13-4 0,-6 5-18 16,1 10 20-16,-3 6-12 16,4 7 14-16,-1 4 0 15,3 0 14-15,-3 8-14 16,-9 5-3-16,-5 3-2 15,-10 1 5-15,-8 0 8 16,-3-3-5-16,-5 1 27 16,-8 0-14-16,-14-1-8 15,-14 3-8-15,-12-1-4 16,-9 0 4-16,-6-1-13 16,-4 1-2-16,-2 1-32 15,0-2-3-15,0 1-80 0,0-8-103 16</inkml:trace>
  <inkml:trace contextRef="#ctx0" brushRef="#br0" timeOffset="15996.1262">18982 8785 641 0,'0'0'0'0,"0"0"-12"16,0 0 3-16,100 9 9 15,-72 18 0-15,-4 2-10 16,-7 7 20-16,-6 3-2 16,-9 3 23-16,-2 3-12 15,-12 2 28-15,-17-2-40 16,-10-1 11-16,-8-3 30 16,-5-3-8-16,0-5-1 15,2-7-39-15,8-2 5 16,5-8-13-16,7-1 8 15,7 0-48-15,6-2-11 16,6 3-44-16,11-1-87 0,0-1-275 16</inkml:trace>
  <inkml:trace contextRef="#ctx0" brushRef="#br0" timeOffset="16642.4333">19376 9598 554 0,'0'0'25'15,"0"0"-25"-15,30 108 76 16,-24-51-13-16,-5 8-29 16,-1 10-10-16,-1 11 57 15,-20 9-68-15,-9 11 22 16,-7 8-5-16,-12-1-28 15,-2 1 11-15,-14-5-9 16,-16-2-4-16,-18-4 12 16,-22-5 2-16,-23-4-14 15,-19-2 4-15,-18-9 5 16,-8-6 7-16,3-7-7 16,5-9 2-16,20-10 21 0,12-6-32 15,15-11 0-15,10-11-7 16,4-8-6-16,11-7-14 15,16-5-33-15,14-3 14 16,19 0 45-16,17-9-90 16,11-11 5-16,13-5-90 15,10-11-244-15</inkml:trace>
  <inkml:trace contextRef="#ctx0" brushRef="#br0" timeOffset="16973.6498">16989 10917 874 0,'0'0'19'0,"0"0"-19"16,0 0 3-16,-76 113-7 16,26-50 4-16,-7 8 0 15,2 3-9-15,2 3 22 16,9 4-1-16,8 3-4 15,9 1-6-15,6 1 20 16,6-2-22-16,1-9 0 16,6-8 0-16,8-11 3 15,2-14-3-15,30-12 0 16,16-10 0-16,19-8 19 16,17-10-13-16,20-2-4 15,9-8 2-15,1-13-4 0,-7-3-26 16,-11 0-89-16,-20 6-24 15,-26 9-57-15</inkml:trace>
  <inkml:trace contextRef="#ctx0" brushRef="#br0" timeOffset="17795.6298">16992 12014 622 0,'0'0'72'16,"0"0"-70"-16,0 0-2 0,-5 101 14 16,5-51-2-16,14 6 42 15,13 2-26-15,12 4 14 16,15 3 21-16,13 6-35 16,10 5-1-16,11 5 17 15,14 3-39-15,16-2 40 16,14-7-33-16,17-5-6 15,14-8 4-15,11-4-5 16,13-7-10-16,6-8 5 16,10-9 0-16,7-10 1 15,1-18-1-15,6-6-1 16,-9-13-4-16,-3-18-12 16,-5-10 17-16,-8-8 0 15,-7-9 0-15,-9-4-16 0,-12-2 22 16,-10-2-6-16,-18 4 0 15,-12 3 0-15,-17 1 5 16,-12 7-5-16,-11 6-3 16,-14 7-7-16,-13 4-23 15,-19 6-39-15,-12 3 20 16,-16 0-32-16,-10 3-6 16,-9 3-113-16</inkml:trace>
  <inkml:trace contextRef="#ctx0" brushRef="#br0" timeOffset="18148.0488">20909 12325 708 0,'0'0'47'15,"0"0"-46"-15,0 0 7 16,5-82-1-16,11 65 14 15,6 1-15-15,8-1 25 16,9 3-25-16,12 0 15 16,8 0-21-16,9 3 0 15,3-3-3-15,5 3 11 16,0 3-4-16,0 2-4 16,-5 5 0-16,-9 1 1 0,-8 4-1 15,-9 18-4-15,-10 12-4 16,-11 7 7-16,-15 8-4 15,-9 1 2-15,-18 4 3 16,-15-2 7-16,-8 0-7 16,-4-4-48-16,-5 0 4 15,-6-2-91-15,-1-12-75 16</inkml:trace>
  <inkml:trace contextRef="#ctx0" brushRef="#br0" timeOffset="19692.8417">22102 11812 945 0,'35'-83'0'15,"1"-6"0"-15,3-5 0 16,-2-5 0-16,-2-11 11 16,-7-9-16-16,-5-6 5 15,-3-13 0-15,-8-10 9 16,-1-16 11-16,-3-12-18 16,-6-3-2-16,-2-2 20 15,0 13-30-15,-23 5 10 16,-16 6-1-16,-16-1 1 15,-17 4-10-15,-20 2 8 16,-23 8 2-16,-22 10 0 16,-23 8-1-16,-17 7-19 0,-14 8 16 15,-16 5-4 1,-11 8 0-16,-13 10 8 0,-12 12 0 16,-6 11 9-16,-2 13-19 15,-10 8 10-15,9 10 0 16,2 9 17-16,12 6-7 15,15 8 31-15,10 8-26 16,11 3-11-16,12 14 25 16,11 17-20-16,9 16-5 15,13 14-4-15,7 8 17 16,12 3-29-16,10-1 12 16,18-8 0-16,16-6-5 0,13-6 12 15,17-6-7-15,8-2 0 16,7 0 6-16,5-6-6 15,5 1 0-15,4-7 2 16,11-6-8-16,4-4 6 16,8-4-3-16,5-3 2 15,3-3-22-15,4-4 16 16,0-3-39-16,0 2-24 16,0 1 25-16,6 0-70 15,8-5-26-15,-7-2-143 16</inkml:trace>
  <inkml:trace contextRef="#ctx0" brushRef="#br0" timeOffset="20039.5711">16057 8682 850 0,'0'0'3'0,"0"0"-2"16,0 0-1-16,0 0-15 15,0 0 12-15,0 0-23 16,-42 45 26-16,23 15 14 16,-2 8 0-16,2 0-4 0,4 1-8 15,8-8 16-15,7-15-11 16,8-10-7-16,26-11 0 15,25-14 26-15,21-11-15 16,37-6 17-16,24-27-22 16,21-6-6-16,9-1-30 15,-5 6-75-15,-16 9 5 16,-21 9-37-16,-33 4-368 16</inkml:trace>
  <inkml:trace contextRef="#ctx0" brushRef="#br0" timeOffset="23121.1547">800 8141 659 0,'0'0'0'0,"0"0"0"15,0 0 4-15,0 0 22 16,0 0-26-16,0 0 0 0,0 0-3 16,-21-26 16-1,21 26-22-15,0 9 9 0,0 16 0 16,0 11 9-16,6 10 13 16,6 8-12-16,1 5 11 15,1 2-13-15,1-2 1 16,-1-5-1-16,0-5-8 15,-2-12 10-15,1-6-10 16,-2-10 0-16,-4-9-11 16,-1-4 26-16,0-5-15 15,2-1 0-15,2-2 0 16,9 0 33-16,8-20-2 16,6-9-5-16,2-10-26 15,3-1 13-15,-5-2-17 0,-6 3 5 16,0 6-1-16,-5 2 0 15,2 5-26 1,-4 2-33-16,3 4-57 16,-7-1-119-16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16:03.32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7846 8249 449 0,'0'0'3'16,"0"0"-5"-16,0 0 2 0,0 0 0 16,0 0 29-16,0 0-13 15,0 0 44-15,0 0-16 16,-9-55-37-16,9 51 32 16,0 1-35-16,0 1 34 15,0-1-15-15,0 0-10 16,0 3 6-16,0 0-9 15,0 0-7-15,-2 0-3 16,2 0 5-16,0 0-5 16,0 0-7-16,0 14 6 15,0 6-7-15,0 7 8 0,3 5 0 16,5 4-2 0,1 3 10-16,1 0-14 0,-1 3 6 15,3 3 0-15,0-1 6 16,1-1-6-16,2-10-3 15,-1-3 3-15,4-7 2 16,-5-5 1-16,2-3-3 16,-3-1 0-16,-1-5 0 15,-1-1 0-15,-3-2-6 16,-1-3 6-16,1 0 6 16,1-3 2-16,3 0-8 15,4 0 1-15,7 0 19 16,5-12-20-16,3-8 3 15,0 1 0-15,-1-3 2 0,0-1-8 16,-4-2 3-16,0 1 0 16,-5 3-1-16,-1 1 1 15,-2 4-1-15,-1 3-2 16,-2 3 2-16,2 3-22 16,-1 4-34-16,3 3-50 15,1 0 18-15,-4 0-131 16</inkml:trace>
  <inkml:trace contextRef="#ctx0" brushRef="#br0" timeOffset="1250.9797">8292 10350 277 0,'0'0'250'0,"0"0"-214"0,0 0 22 16,0 0-33-16,0 0 50 15,0 0-46-15,-15-10-3 16,15 10 8-16,0 0-4 16,0 0 8-16,-1 0-16 15,1 0-10-15,0 0 28 16,0 0-40-16,0 0 0 16,0 0 14-16,0 0-9 15,0-1-2-15,0 1-3 16,0 0 0-16,4 0-2 0,11 0 2 15,10 0-8 1,11 0 8-16,6-1 6 0,4-4-6 16,5 0-1-1,-2 1 1-15,3-4-7 0,-2 0 15 16,2-1-8-16,-2 1 0 16,0 2 2-16,-3-2-12 15,-2 3 10-15,-2 1 0 16,-10 4-16-16,-6-3 12 15,-10 3-9-15,-7 0 13 16,-6 0-13-16,-4 0 9 16,0 0 3-16,0 0 1 15,0 0-4-15,0 0 4 16,0 0 0-16,0 0-1 16,0 0-22-16,0 0-36 0,0 0-12 15,0 0-60-15,0 0-43 16</inkml:trace>
  <inkml:trace contextRef="#ctx0" brushRef="#br0" timeOffset="2668.895">4779 11344 603 0,'0'0'6'0,"0"0"3"0,0 0-2 16,0 0-4-16,0 0 59 15,0 0-25-15,-14-17-16 16,14 17-21-16,0 0 13 16,0 0-24-16,0 0 11 15,0 12 0-15,0 10-12 16,10 6 12-16,-3 8 0 16,2 12 0-16,0 5 6 15,0 6 3-15,-3-4-1 16,2-5-4-16,0-5 3 0,0-7-6 15,1-7-1-15,3-6-6 16,-5-8 6-16,-1-5 6 16,-3-6-6-16,-1-6 0 15,-1 0 6-15,5 0 20 16,9-21 11-16,10-14-11 16,10-12-16-16,5-4-15 15,3-2 5-15,-7 5 0 16,3 6 0-16,-7 4-31 15,3 9-24-15,-2 9-17 16,-2 7-71-16,-5 6-77 16</inkml:trace>
  <inkml:trace contextRef="#ctx0" brushRef="#br0" timeOffset="5673.2811">8996 11378 488 0,'0'0'8'16,"0"0"-8"-16,0 0 51 15,0 0-40-15,0 0 38 16,0 0-20-16,0 0-12 0,-25-71 47 15,23 65-58 1,1 3-3-16,1 1 27 0,0 2-21 16,0 0 4-16,0 0-13 15,0 0 0-15,0 0 1 16,0 0-1-16,0 1-7 16,0 15-1-16,0 3 8 15,6 7-7-15,1 2 7 16,3 0 0-16,-2 2 14 15,3-1-14-15,-1-1 0 16,0-3-6-16,1-3 6 16,-1-3 0-16,2-6-3 15,0-1 16-15,-1-3-25 16,-1-4 12-16,3-2 0 0,-1-3 0 16,3 0 4-16,9 0 25 15,6-20 6-15,3-9-26 16,5-8 25-16,-2-3-34 15,-1 1 0-15,-4 0 4 16,-4 7 11-16,-5 6-7 16,-4 9-8-16,-3 5 8 15,-6 4-6-15,-2 2-2 16,-2 3 0-16,2 3-2 16,-5-1 0-16,-1 1-5 15,1 0-27-15,4 0-24 16,1 0 44-16,1 4-49 15,-1 6 1-15,-3-2 7 0,-2 2-45 16,-2-1 42-16,0-3-131 16</inkml:trace>
  <inkml:trace contextRef="#ctx0" brushRef="#br0" timeOffset="7466.8508">9576 10179 301 0,'0'0'63'0,"0"0"-53"16,0 0 0-16,0 0 45 16,0 0-51-16,0 0 56 15,0 0-52-15,-8-1 7 0,8-1 28 16,-1-1-35-16,0-2 22 16,-1 3-3-16,0 1-26 15,2 1 12-15,-2 0-13 16,2 0 0-16,0 0-2 15,0 0 7-15,0 0-13 16,0 0 0-16,0 0-16 16,0 0 20-16,0 0-49 15,0 0-16-15,0 0-31 16,0 0-33-16,0 0 60 16</inkml:trace>
  <inkml:trace contextRef="#ctx0" brushRef="#br0" timeOffset="9461.7657">5207 14376 514 0,'0'0'85'0,"0"0"-67"0,0 0-5 16,0 0 0-16,0 0-13 15,0 0-2-15,-6-52 2 16,6 44 37-16,0 0-29 16,0 5-7-16,0 0 41 15,0 3-41-15,0-1 10 16,0 1-4-16,0 0-5 15,0 0 17-15,0 0-19 16,0 0 0-16,0 0-7 16,0 0 7-16,0 0-1 15,0 0-5-15,0 9 6 16,5 9-13-16,4 6 13 0,6 6 0 16,-2 4 0-16,2 1 11 15,-3-1-11-15,3-5 0 16,-3-4 0-16,0-6-7 15,4-2 3-15,-4-5 4 16,0-3 5-16,-6-4 0 16,2-2-10-16,-4-3 4 15,-2 0 1-15,-1 0 9 16,5 0-2-16,4-5-7 16,11-16 26-16,5-11-22 15,5-2 2-15,6-6-4 16,-1 1-2-16,1-1 11 15,4 2-11-15,0 3 0 0,0 4-6 16,-4 5 5 0,-6 9-18-16,-5 3-13 0,-7 7-37 15,-4 6 15-15,-3 1-108 16,-8 0-54-16</inkml:trace>
  <inkml:trace contextRef="#ctx0" brushRef="#br0" timeOffset="12200.3084">9716 14011 442 0,'0'0'47'16,"0"0"-27"0,0 0-8-16,0 0 13 0,0 0 42 15,0 0-55-15,0 0-10 16,-8 0 17-16,8 0-19 15,0 0 14-15,0 0-3 16,0 0 4-16,0 0 2 16,0 1-3-16,0-1-13 15,0 0 28-15,0 0-23 16,0 0-6-16,0 2 1 16,0-2 1-16,0 1-3 15,-2 3 2-15,2 7 4 0,-1 5-2 16,-1 7 17-16,1 4 14 15,1-3-26-15,0-2 10 16,0-5-18-16,0-5 0 16,0-1 0-16,6-6 3 15,7 1 2-15,3-6-2 16,7 0 8-16,5-1 23 16,5-20-1-16,1-5-21 15,0-4-11-15,1-1 3 16,-2-2-4-16,0 3-2 15,-1-4-4-15,-1 7 4 16,-4 3-22-16,-6 4-29 16,-3 6 10-16,-7 4-20 15,-2 3-35-15,-1 2-101 16</inkml:trace>
  <inkml:trace contextRef="#ctx0" brushRef="#br0" timeOffset="14478.6974">9638 14001 398 0,'0'0'47'16,"0"0"-42"-16,0 0 17 0,0 0-3 15,0 0-8 1,0 0 22-16,0-26 11 0,0 23-22 16,0 2-15-16,0 0-2 15,0 1 9-15,0-2-14 16,0 2 2-16,0 0-9 15,0-1 1-15,0 1 6 16,0 0 0-16,0 0-5 16,0 0-5-16,0 0 20 15,0 0-10-15,0 0 9 16,0 0-7-16,0 0 24 16,0-3-18-16,0-3 1 15,0 1-7-15,0-1 0 16,0 3-2-16,0 0 28 0,0 1-25 15,0-1 29-15,0 0-32 16,0 0 2-16,0 0 4 16,0 2-2-16,0 0-4 15,0 0 6-15,0-1-2 16,0 2-8-16,0-1-4 16,0 1 8-16,0 0 0 15,0 0 10-15,0 0-10 16,0 0 0-16,0 0-7 15,0 0 6-15,0 0-1 16,0 3 2-16,0 6-9 16,5 4 9-16,0 1 0 15,-2 3-2-15,4 1 4 0,-4 1 18 16,2-1-20-16,-1 0 2 16,-1-1 10-16,2 3-6 15,1 3-6-15,2 4 7 16,0-1 0-16,0 1 4 15,3-2-11-15,-3-2 0 16,-1-6 11-16,1 0-11 16,-2-7 0-16,-2-2 7 15,-1-4-5-15,0-1-2 16,-3-3 0-16,0 2 6 16,2-2 15-16,-2 1-21 15,0-1 8-15,1 0 23 16,1 0-19-16,5 0 7 0,6-10-12 15,4-8-5 1,4-3 7-16,0-1-9 0,0 0-2 16,3-2-8-16,1 0-3 15,5 2 11-15,-1 2-5 16,3-1-11-16,1 6 9 16,-2 1 5-16,0 0-4 15,-1 4 4-15,-3-1-10 16,-2 0 8-16,-5 1-22 15,-1 0 4-15,-3 4 20 16,-8 2-12-16,-4 0 7 16,-1 4 6-16,-1-3-20 0,-2 3 18 15,0 0-31-15,6 0-23 16,0 0-11-16,1-4-44 16,1-1-112-16</inkml:trace>
  <inkml:trace contextRef="#ctx0" brushRef="#br0" timeOffset="17020.7933">2023 17704 688 0,'0'0'21'15,"0"0"-4"-15,0 0-17 16,0 0-1-16,0 0-22 16,0 0 21-16,0 0 2 0,72-20 19 15,-29 6-19 1,2-2 5-16,1-2 2 0,2 2-6 15,-5 5 12-15,-1 6-13 16,-4 5 0-16,-2 0 0 16,-3 0 0-16,-5 11-4 15,-5 0 7-15,-4 0-3 16,-1-3 11-16,-6-2-11 16,-6-3 0-16,-5-2-22 15,1-1 4-15,-2 0-19 16,10 0-47-16,1 0 42 15,5 0-44-15</inkml:trace>
  <inkml:trace contextRef="#ctx0" brushRef="#br0" timeOffset="17590.6818">4848 17297 700 0,'0'0'17'0,"0"0"-15"15,0 0-2-15,0 0 0 16,0 0 15-16,0 0-15 15,6 0 5-15,15 0 0 16,13 0 9-16,12 0 21 16,11 0-23-16,7-3-9 15,3 0 0-15,0-1-3 16,-4 2 0-16,-5-3 0 0,-3 2 1 16,-3 0-1-16,-8 3 0 15,-5 0 0-15,-14 0 6 16,-9 0-6-16,-7 0-7 15,-4 3 5-15,-4-3-6 16,-1 0 2-16,2 3-16 16,-1 2-15-16,4 0 33 15,5 2-59-15,7-5-14 16,10-2-3-16,6-2-69 16</inkml:trace>
  <inkml:trace contextRef="#ctx0" brushRef="#br0" timeOffset="18736.5259">9646 16257 514 0,'0'0'96'0,"0"0"-74"16,0 0 15-16,0 0-19 16,0 0 5-16,0 0 11 15,0-1-28-15,0 1 9 16,0 0-13-16,0 0-1 15,2 10 7-15,1 7-3 16,4 7 20-16,-2 6 0 16,0 6-17-16,2 0 10 15,-1 0-13-15,1 0 1 16,-1-6 7-16,2-6-10 16,-2-3 1-16,4-7-8 0,-6-6 12 15,-1-5-8-15,2-3 0 16,1 0 4-16,4 0 6 15,7-17-3-15,5-7-1 16,2-2-1-16,0-4 4 16,0 2-12-16,-2 0 3 15,6 0 0-15,-1 3-1 16,3 0-48-16,-4 2-1 16,4 3-9-16,-2-1-37 15,-3 1-109-15</inkml:trace>
  <inkml:trace contextRef="#ctx0" brushRef="#br0" timeOffset="22199.8184">23066 7737 658 0,'0'0'0'16,"0"0"-5"-16,0 0 1 16,0 0 8-16,0 0 6 0,0 0 11 15,0 0-15 1,7-26 38-16,-7 25-39 0,2 1 5 15,-2 0 13-15,0-2-19 16,0 2 14-16,0 0-18 16,0 0 4-16,0 0-19 15,0 0 17-15,0 12-4 16,0 9 2-16,0 10-2 16,0 8 4-16,0 6-2 15,0-1 12-15,0-1 1 16,0-5-13-16,4-6-2 15,2-6 0-15,4-7 4 0,0-3 2 16,0-6-4 0,1-4 0-16,4-1 10 0,4-5-9 15,8 0 20 1,7-7 6-16,5-13-24 0,1-3 25 16,-4 0-28-16,-6 4 0 15,-5 5 16-15,-2 0-8 16,-7 6-8-16,2 1 0 15,-4 4-6-15,3 3 4 16,6 0-25-16,5 0-28 16,3 0 17-16,5 4-48 15,-2 9-25-15,-2 2-53 16</inkml:trace>
  <inkml:trace contextRef="#ctx0" brushRef="#br0" timeOffset="23526.5919">22805 9300 620 0,'0'0'11'0,"0"0"8"0,0 0-27 16,0 0 19-16,0 0 7 15,0 0 38-15,0 0-34 16,0 0 1-16,0 0-18 16,0 0 3-16,0 0 2 15,0 0-10-15,0 3 0 16,0 13 1-16,-5 11-1 15,-2 2 21-15,1 7-8 16,2 6-3-16,0 4 10 16,4 4-20-16,0-2 2 15,0-2 0-15,2-7 5 16,6-10-7-16,-1-7 0 16,0-6 1-16,-1-5 7 0,-1-6-8 15,-2-3 4 1,-1-2 9-16,2 0-2 0,6 0 20 15,11-7 8-15,9-17-37 16,5-2 13-16,9-4-15 16,-3 1 6-16,2 2-5 15,-3 3-1-15,0 2 0 16,-1 5-6-16,-6 5-13 16,-5 3 8-16,-2 4-29 15,-1 3-29-15,2 1 25 16,1 1-21-16,0 0-16 15,-1 0-73-15,-1-3-348 0</inkml:trace>
  <inkml:trace contextRef="#ctx0" brushRef="#br0" timeOffset="25072.2364">22917 11997 596 0,'0'0'18'0,"0"0"23"16,0 0-22-16,0 0 4 15,0 0 13-15,0 0 3 16,-1-27 18-16,1 27-53 16,0 0-2-16,1 2 3 15,11 17-5-15,1 8 0 16,5 10 19-16,-1 2-16 0,-1 2 3 15,-2-3-6-15,-1-4 3 16,-4-6-9-16,-3-5 6 16,-2-5 0-16,2-3-1 15,-1-6 9-15,-1-4-8 16,-1 0 0-16,3-5 0 16,6 0 5-16,11 0-1 15,12-7 11-15,10-10-15 16,4-5 1-16,-2-1-2 15,-3 0 1-15,-2 2-19 16,-2 1 14-16,2 3-62 16,-5 4 4-16,-2 6 8 15,-7 1-103-15,-7 1-126 0</inkml:trace>
  <inkml:trace contextRef="#ctx0" brushRef="#br0" timeOffset="26464.213">22870 14461 486 0,'0'0'13'0,"0"0"-12"16,0 0 5-16,0 0 1 15,0 0 48-15,0 0 6 16,0 0-30-16,8 34 13 16,-3-17-23-16,2 4 32 15,0 5-26-15,3 6 3 0,0 0-5 16,0 2-13-16,-1-4 0 15,0-2 12-15,2-6-21 16,-1-1-1-16,1-2-2 16,0-8 8-16,-1-2-10 15,-1-4 2-15,2-5 0 16,4 0 9-16,6 0-9 16,6-16 11-16,6-7-11 15,1-7-7-15,-1-2-4 16,-3-1-21-16,3 3 32 15,-3 1 9-15,1 2 0 16,2 3-18-16,0 2-1 16,5 2-23-16,1 4 20 15,-2 1-52-15,0 2-13 16,1 0-63-16,-10 1-198 0</inkml:trace>
  <inkml:trace contextRef="#ctx0" brushRef="#br0" timeOffset="30147.9109">22949 16295 213 0,'0'0'206'15,"0"0"-146"-15,0 0-45 16,0 0 19-16,0 0 13 15,0 0 2-15,0 0-15 16,0-4 2-16,0 4-22 16,0 0 10-16,0 0-18 15,0 0 6-15,0 0-12 16,0 0 11-16,0 0-19 16,0 0 8-16,0 0 0 15,0 0-3-15,0 0 5 16,0 0-2-16,0 0 0 15,0 0 1-15,0 0-5 0,0 0 4 16,0 0 0-16,0 0 0 16,0 0 5-16,0 0-7 15,0 0 2-15,0 0 0 16,0 0 1-16,0 0-1 16,0 0 0-16,0 0-3 15,0 0 8-15,0 0-5 16,0 0 0-16,0 0 7 15,0 0 2-15,0 0-9 16,0 0 0-16,0 0 0 16,0 0 5-16,0 0-6 15,0 4 1-15,4 11 0 16,3 2 10-16,2 5-6 0,0 7 2 16,0 4 15-1,0 5-9-15,-1 0 17 0,-4-1-18 16,2 0 4-16,-5-7 5 15,1-3-16-15,-1-5-4 16,1-6 0-16,1-6 5 16,0-3-4-16,-2-4-1 15,1-3 4-15,-2 0-5 16,1 0 3-16,1 0-2 16,-2 0 6-16,4 0-5 15,8-3 14-15,5-12-15 16,7-3 0-16,7-5 3 15,3-3 3-15,6-1-12 16,2-3 6-16,0-1-25 0,4 0 22 16,-1 2-21-16,0 2-4 15,-4 5 28-15,-5 3-10 16,-3 5-16-16,-3 3 16 16,-5 5-10-16,-2 1 8 15,-4 3-37-15,-7 2-21 16,0 0 14-16,-4 0-62 15,-4 0-101-15</inkml:trace>
  <inkml:trace contextRef="#ctx0" brushRef="#br0" timeOffset="37563.5312">16535 6011 305 0,'0'0'13'15,"0"0"2"-15,0 0-2 16,0 0 0-16,0 0 61 16,0 0-42-16,0 0-14 15,0-31-1-15,0 29-16 16,0-1 20-16,0 3 18 16,0 0-34-16,0 0 25 15,0 0-30-15,0 0 0 0,0 0-6 16,0 0 6-1,0 0-1-15,0 0-12 0,0 0 13 16,0 3 4-16,0 6-4 16,0 2 0-16,0 0 2 15,0 4 5-15,0 0 0 16,3 2-1-16,-2 2-4 16,2-1 17-16,-1 2-19 15,3 2 0-15,0-3-2 16,-1 1 15-16,2-3-8 15,0-3-5-15,1-3 0 16,1-3-1-16,-2-3 11 16,0-2-20-16,2-1 11 15,6-2-1-15,2 0 34 16,4-2-32-16,6-9 4 16,-1-2 13-16,2-2-15 15,1-4-2-15,-2 2-2 0,2-5 10 16,-1 3-8-16,-3-1-2 15,-2 1 0-15,-8 4-9 16,-3 3 19-16,-3 1-10 16,-5 6 0-16,-2 0 0 15,2 2-7-15,-3 2 7 16,0 0 0-16,0-1-5 16,0 1 7-16,0 0-5 15,0 1-6-15,0-2-21 16,2 2 27-16,-2 0-20 15,1 0-11-15,1 0-6 16,-1 0-5-16,1 0 4 0,6 0-49 16,-1 0-38-16,-1 0 25 15</inkml:trace>
  <inkml:trace contextRef="#ctx0" brushRef="#br0" timeOffset="43752.7155">17025 6774 368 0,'0'0'52'0,"0"0"-31"15,0 0-21-15,0 0 0 16,0 0 22-16,0 0-12 16,0 0 29-16,0 0-20 15,0-20 8-15,0 20-20 16,0 0-7-16,0 0-4 0,0 0-13 16,0 0-1-1,0 0-9-15,0 0-134 0,-8 0 60 16</inkml:trace>
  <inkml:trace contextRef="#ctx0" brushRef="#br0" timeOffset="43955.89">17025 6774 80 0</inkml:trace>
  <inkml:trace contextRef="#ctx0" brushRef="#br0" timeOffset="44209.3866">17025 6774 80 0,'-51'-22'4'0,"57"20"-8"0,1 1-15 0,-2 1 19 0,-1-2 9 16,3 1-6-16,-4 0 6 15,0-1 26-15,-2 1 41 16,1 1-12-16,-2-2-13 16,0 2 47-16,0 0-28 15,0-3-40-15,0 1-5 16,0-1-2-16,-3 0-5 16,-3 1 28-16,-5-2-35 0,2 1-2 15,0-1 11 1,-1 1-18-16,3 3 13 0,2-2-15 15,4 2 0-15,1 0 0 16,0 0 0-16,0 0-15 16,0 0 8-16,0 0-58 15,-2 2-42-15,0 6 3 16,1-2-192-16</inkml:trace>
  <inkml:trace contextRef="#ctx0" brushRef="#br0" timeOffset="44983.6408">16983 6740 250 0,'0'0'56'16,"0"0"-20"-16,0 0 44 15,0 0-14-15,0 0-34 16,0 0-6-16,4-20 44 15,-4 20-47-15,0 0-9 16,0 0 33-16,0 0-30 0,0-2 14 16,0 0-31-16,-2 2 5 15,-7 0-6-15,-6 0 1 16,0 0 0-16,-7 7 1 16,-4 5 13-16,3 3-23 15,-2 4 9-15,1 3 0 16,4 4-4-16,3 2 10 15,0 2-6-15,0 4 1 16,5 1 5-16,0 0-6 16,4-1 0-16,1-2 0 15,4-3-14-15,3 0 14 16,0-3 0-16,0 2 1 16,3 2 9-16,6-2-10 15,2-2 0-15,-1-2 0 16,2-3 0-16,-1-2 0 0,-2-3 0 15,0-2 8-15,-1-4-7 16,1 3 2-16,1 0-3 16,1-3 1-16,-2 2-6 15,2-5 9-15,0 3-4 16,3-3 0-16,7 3-37 16,3-4-28-16,2-2-110 15</inkml:trace>
  <inkml:trace contextRef="#ctx0" brushRef="#br0" timeOffset="46198.0605">18422 6730 434 0,'0'0'15'16,"0"0"-15"-16,0 0 0 15,0 0 13-15,0 0 20 16,0 0-8-16,2 2-6 15,0 1 17-15,4 2-16 16,3 1-6-16,0 5 1 16,4 1-9-16,-1 5 26 15,4 5-30-15,-4 5 6 16,0 6 28-16,0 2-34 16,-6 4 4-16,-3 1 3 15,0-4-4-15,-3 0 9 0,0-1-14 16,0-2 4-16,0 1 21 15,-9 0-23-15,-4-3-2 16,-2 1 12-16,-6 0-8 16,1-4 21-16,-2 1-13 15,-3-4-11-15,-2 2 8 16,-1-4-1-16,1-1-8 16,4-4 0-16,3-4 0 15,5-2-4-15,7-6 4 16,4-3 0-16,1 0-2 15,1-3 2-15,-1 0 0 16,0 0-2-16,-9 0-38 0,-1 0 0 16,-6 0-34-16,-5 0-119 15,4 0-166-15</inkml:trace>
  <inkml:trace contextRef="#ctx0" brushRef="#br0" timeOffset="50443.1809">13391 7616 336 0,'0'0'49'16,"0"0"-13"-16,0 0-15 15,0 0 11-15,0 0-5 16,0 0 18-16,-23 0 8 16,21-1-52-16,2 0 28 15,0 1-27-15,0 0 3 16,0 0 12-16,0 0-17 16,0 0 2-16,0 0 2 0,0 0 12 15,0 0-14 1,0 0-2-16,0 0 3 0,0 0-3 15,0 0 2-15,0 0-2 16,0-1 19-16,0-1-19 16,0 1 0-16,0-3-1 15,0 1 11-15,0-1-9 16,0 4-1-16,0 0 5 16,0 0 6-16,0 0-11 15,0 0 0-15,0 0-6 16,5 0 8-16,1-3-4 15,7 3 2-15,2-1 0 0,3 1-2 16,-3-2 2 0,0 2 0-16,-2 0-1 0,-1 0 5 15,2 0-8-15,-3 0 4 16,3 0 0-16,-2 3-6 16,1 3 6-16,2 0 0 15,1 2-5-15,3 1 9 16,3 0-4-16,3-3 0 15,7 0 1-15,1-3-13 16,5-1 12-16,4-1 0 16,-2 1-3-16,0-2 15 15,-2 3-11-15,-5 2-1 16,-5-1-1-16,-3 1-7 16,-1 1 14-16,-1-2-6 15,2 0 0-15,-1-1 5 0,6-2-17 16,4-1 12-16,3 0 0 15,2 0-3-15,1 0 14 16,2 0-11-16,-5 0 0 16,-2 0 6-16,-6 0-18 15,-2 0 9-15,-4 0 3 16,-1 0 11-16,1 0-11 16,0 0-2-16,3 0-2 15,3 0 4-15,3 0 14 16,2 0-14-16,3 0 0 15,1-3 11-15,2 2-11 16,-1-2-2-16,-1 0-3 0,0 2 5 16,-6-3 0-16,-2 4 0 15,0-3 0-15,-3 3 8 16,0-3-8-16,0 1-7 16,3-2 7-16,3 2 0 15,-1-1 11-15,1-2-11 16,-3 2 0-16,1 2-9 15,-1-2 14-15,4 3-5 16,-2-5 0-16,-1 5 12 16,2-2-29-16,0-1 21 15,4-1-4-15,0 0 1 16,2-2 7-16,-2 1-7 16,1 0-1-16,-1 0 3 0,-2 1-6 15,3-2 3 1,-5 2-6-16,1 2 6 0,-3-1 0 15,-1 1 7-15,0-1-17 16,-5 0 22-16,2 3-13 16,-4-2 1-16,1 0 0 15,-1-1-1-15,1-2 2 16,-1 1-2-16,1 0 0 16,-4 1 1-16,1 0-6 15,-6 0 6-15,0 1 0 16,-5 0 0-16,0 1 6 15,-3-1-11-15,-1 2 5 16,3-1 0-16,-6 1 3 16,1 0-3-16,1 0 2 15,-4 0-2-15,5 0 0 0,-4 0-5 16,2 0 2-16,1 0 6 16,1 0-7-16,0 0 4 15,2 0 0-15,-2 0 8 16,1 0-8-16,-3 0-9 15,2 0 4-15,-1 0-38 16,-2 0 20-16,1 1-41 16,-4 4-19-16,0 0 26 15,-2-2-115-15</inkml:trace>
  <inkml:trace contextRef="#ctx0" brushRef="#br0" timeOffset="60804.3303">13772 8485 124 0,'0'0'272'16,"0"0"-228"-16,0 0 2 16,0 0-24-16,0 0 35 15,0 0-26-15,0 0-16 16,0 0 34-16,-42-38-49 15,41 36 0-15,1 1 25 0,0 1 1 16,0 0-23 0,0-2-3-16,0 2 7 0,0 0-13 15,0-1 6-15,0 1 0 16,0 0-1-16,0 0 1 16,9 0-6-16,4 0-1 15,10 0 14-15,3 0-15 16,6 0 11-16,5 0-3 15,11 0 1-15,4 0-1 16,9-2 0-16,6-7-2 16,3 1 16-16,-1 5-26 15,-2-1 12-15,-12 3 0 16,-4 1 3-16,-11 0-3 16,-6 0-1-16,-8 0-1 0,-8 0-2 15,-8 0-3-15,-3 0 7 16,-4 0-6-16,-1 0-8 15,-2 0-10-15,0 0-21 16,0 0-19-16,0 0-68 16,0 0-145-16</inkml:trace>
  <inkml:trace contextRef="#ctx0" brushRef="#br0" timeOffset="63368.4598">16284 9733 569 0,'0'0'38'0,"0"0"-28"16,0 0-2-16,0 0 3 15,0 0 10-15,0 0-9 16,0 0-10-16,0 3-1 16,0-3 12-16,0 2-12 15,0 0-1-15,0 1-1 16,0 4-11-16,0 6 12 16,6 4 0-16,1 3 14 0,0 2-2 15,0 3 0 1,-1 0-12-16,0-3 5 0,1-1-14 15,0 0 9-15,2-4 0 16,-1-2-1-16,0-2 6 16,3-5-7-16,-3-3 2 15,-1-2 0-15,2 0-13 16,-1-3 13-16,4 0 0 16,6 0-1-16,8-17 15 15,7-4-8-15,3-5-6 16,-2 0 9-16,-1 2 22 15,-3 2-30-15,-2 2 1 16,1-2 0-16,-1 1 11 16,0 0-13-16,1 1 0 15,-2 0 0-15,1 1-19 0,0 0 14 16,2 2-51-16,1-3-5 16,3 4-90-16,-2-4-113 15</inkml:trace>
  <inkml:trace contextRef="#ctx0" brushRef="#br0" timeOffset="65166.5027">16922 14926 460 0,'0'0'0'0,"0"0"0"16,0 0 29-16,0 0 4 15,0 0 19-15,-37-72-17 16,34 61 7-16,1 2 19 16,2 4-19-16,-2 3-13 15,2 2 19-15,0 0-40 16,0 0-8-16,0 0-5 16,0 0-1-16,0 3-5 15,0 13 5-15,11 7 6 0,2 9 6 16,1 5-3-1,-2 4 14-15,1 2-11 0,0 0-6 16,-3-4 11-16,2-2-2 16,-3-8-9-16,0-9 0 15,3-3 3-15,1-11 4 16,8-6-7-16,10 0 4 16,14-17 7-16,13-16-8 15,14-6-3-15,0-3 0 16,4 0-25-16,-2 0 9 15,-2 6-25-15,5 7-18 16,-2 1-38-16,-4 2-191 16</inkml:trace>
  <inkml:trace contextRef="#ctx0" brushRef="#br0" timeOffset="68363.6027">16431 16581 465 0,'0'0'56'16,"0"0"6"-16,0 0-44 15,0 0-11-15,0 0 1 16,0 0 25-16,0 0-10 16,0 0-14-16,0 0 6 15,0 0-4-15,0 0 13 0,0 0-17 16,0 0-6-1,0 0 36-15,0 0-37 0,0 0 0 16,0 0 8-16,0 0-5 16,0 0-1-16,0 0-2 15,0 6 0-15,0 8-6 16,0 5 7-16,0 5-1 16,6 2 1-16,4 0 2 15,1-3 7-15,0-1-10 16,-1-1 0-16,2-2 15 15,-3-2-14-15,2-2 11 16,0-3 17-16,-2 0-24 16,1-2 6-16,-2 0-11 0,0-3 4 15,0 0 19-15,3-1-16 16,-5-4-4-16,-1 2 16 16,-1-4-18-16,-1 0 18 15,2 0-13-15,6-5 11 16,6-11 34-16,4-5-46 15,4-5 0-15,-3 2-1 16,-1 2 0-16,-3 6-4 16,-3 6 0-16,-3 0-14 15,-3 8 9-15,-4 0-53 16,-1-1 2-16,2 3 5 16,5-3-43-16,5 1-1 15,2-3-71-15</inkml:trace>
  <inkml:trace contextRef="#ctx0" brushRef="#br0" timeOffset="71761.0674">17920 11289 455 0,'0'0'83'0,"0"0"-59"15,0 0 8-15,0 0 2 16,0 0-21-16,0 0-13 16,0 0 0-16,-20-10 12 15,19 10 7-15,1 0-19 16,0 0 0-16,0 0-1 16,0 0 1-16,0 0-20 15,0 0 1-15,0 0-30 0,0 0-13 16,0 0-89-16</inkml:trace>
  <inkml:trace contextRef="#ctx0" brushRef="#br0" timeOffset="71935.872">17920 11289 432 0</inkml:trace>
  <inkml:trace contextRef="#ctx0" brushRef="#br0" timeOffset="72608.2767">17920 11289 432 0,'-55'-80'60'0,"55"80"-31"0,0 0-29 0,0 0 0 16,0 0 65-16,0 0-38 15,0 0-13-15,0 0-14 16,0 0 0-16,0 0 2 15,0 0-2-15,0 1 0 16,1 4-12-16,3 3 18 16,3 4-6-16,-1 3 6 15,-3 4 0-15,-2 4 23 16,-1-1-29-16,0 1 0 16,0-2 8-16,-1-1-7 0,-6-2-1 15,1-1 0 1,-2-2 0-16,2 0 7 0,0-4-7 15,0-4 5-15,5-3-6 16,-1-2 1-16,2-2 0 16,0 0-4-16,0 0 12 15,0 0-16-15,0 0 16 16,0-3-1-16,5-10-7 16,6-4 2-16,2-3-7 15,-2 4 1-15,-3 1 4 16,-2 1 5-16,0 1-5 15,-3-1 4-15,-2 2-17 16,1 3 25-16,-2 3-12 16,0 5 26-16,0 1 0 15,0 0-11-15,0 0-15 0,0 0 0 16,0 4-3-16,-2 6 6 16,-4 6-14-16,3 1 14 15,2-3-3-15,1-3 3 16,0-5-3-16,0-4-1 15,0-2-11-15,7 0 11 16,7 0-1-16,-3-5 1 16,4-8 2-16,-3-5 9 15,-2 1-10-15,-3 3-21 16,-6 1 21-16,-1 6 0 16,0 3 1-16,0 2-2 15,-7 2 2-15,-7 0 9 0,-5 0-10 16,-2 13-1-16,-1 3-1 15,6-2 4-15,8 1-4 16,6-5 2-16,2-3-9 16,0-2 2-16,13-3 3 15,12-2 4-15,5 0-3 16,6-7-23-16,0-5 10 16,-3 0-47-16,-6 2-88 15</inkml:trace>
  <inkml:trace contextRef="#ctx0" brushRef="#br0" timeOffset="75053.5364">17828 11394 535 0,'0'0'76'0,"0"0"-48"15,0 0 25-15,0 0-18 16,0 0 21-16,0 0-26 15,0 0 36-15,-12-18-23 16,12 18-27-16,0 0 2 16,0 0-18-16,0 0 1 15,-3 7-7-15,0 13 6 16,0 8-3-16,1 4 2 16,2-3-5-16,0-7 6 15,0-6 0-15,5-7 7 0,4-5-17 16,7-4 10-16,3 0 0 15,6-4 13-15,1-16-7 16,1-6 4 0,-6-3-10-16,-6 0 11 0,-3 4-10 15,-9 5-1-15,-3 6 0 16,0 2 0-16,0 3 12 16,-8 1-10-16,-3 2-2 15,1 3 1-15,1 2-12 16,1 1 11-16,0 0 0 15,1 0-1-15,-1 0 2 16,2 4-4-16,2 2 3 16,2 3-12-16,0 2 6 0,1-2 6 15,1 0-8 1,0-1-3-16,0-4-8 0,0-1-6 16,0-2 4-16,0-1-4 15,0 0 20-15,0 0 5 16,0 0-8-16,1 0-3 15,-1 0-6-15,0 0-14 16,0 4-29-16,0 4-106 16,-5 4-210-16</inkml:trace>
  <inkml:trace contextRef="#ctx0" brushRef="#br0" timeOffset="76973.115">15529 11142 629 0,'0'0'83'16,"0"0"-69"-16,0 0 5 16,0 0 31-16,0 0 14 15,0 0-18-15,0-21-21 16,0 5-5-16,0-4 39 16,0-4-51-16,6-4 0 15,6-7-5-15,1-6-1 16,4-2-2-16,-1-4-4 0,2-1 4 15,-3 4 8-15,-2 4-8 16,-2 12 0-16,-5 10-1 16,-1 10 9-16,-5 6-12 15,0 2 4-15,0 0-27 16,0 0 26-16,5 10-48 16,-2 11 49-16,3 6-8 15,2 3 15-15,0-7-7 16,3-3 0-16,-1-11 0 15,-2-2-1-15,1-4 1 16,1-3 0-16,8 0 5 16,6-7-2-16,6-15 11 15,3-3-14-15,-5-3 1 0,-4 8-11 16,-5 6 11-16,-10 7-1 16,-6 5 0-16,0 2 0 15,-1 7-13-15,-2 22 3 16,0 14 10-16,0 13 35 15,0 2-32-15,-5 0-3 16,5-12 11-16,0-7-2 16,7-9-11-16,12-7 2 15,8-9-37-15,4-9-7 16,-4075-5-50-16,8166-9-28 16,-4082-21-86-16</inkml:trace>
  <inkml:trace contextRef="#ctx0" brushRef="#br0" timeOffset="77902.4596">16187 10947 485 0,'0'0'111'0,"0"0"-65"16,0 0 11-16,0 0-12 15,0 0 22-15,0 0-34 16,-63 14-25-16,63-6 5 16,0 4-7-16,0-1 0 15,2 2-6-15,14-4 1 16,3-5-2-16,4-1 1 15,1-3 0-15,0 0 14 16,-4-9-7-16,-4-2-3 0,-8-1-4 16,-6 1 5-16,-2 2-7 15,-5 1 2 1,-14 4 0-16,-3 2 1 0,4 2 4 16,1 0-10-16,10 0 5 15,1 2-4-15,4 5-10 16,2 4 14-16,0-2-4 15,0-1-3-15,0-1 3 16,9-1 4-16,5-2 0 16,7-4 1-16,1 0 13 15,4 0-14-15,0-10 0 16,3-5-2-16,-2-2 4 16,-5-2 2-16,-5 1-4 0,-7-2 0 15,-7 1 4-15,-3-3-1 16,0 2-3-16,0 0 1 15,-3 3 1-15,-7 1 7 16,2 3-9-16,2 4 0 16,3-1-12-16,3 3 12 15,0-3 0-15,0 3-5 16,17-5-8-16,12 2 9 16,2 0-11-16,2 5 12 15,0 3-13-15,-3 2 16 16,-2 0-4-16,-7 0-8 15,-2 0 18-15,-8 2-10 16,-2 9 4-16,-6 1-3 0,-3 3-18 16,0 4 37-1,0 0-16-15,0 2 19 0,0-2-16 16,0-2 17 0,0-2-20-16,0-2 2 0,3-5-5 15,9-2 4-15,7-4-1 16,3-2 5-16,4 0 4 15,2 0-9-15,-1-8 5 16,-2-4 7-16,-3-4-1 16,-5-1-11-16,0 0 0 15,-7-4 6-15,0 0-6 16,-4 0 19-16,-1 0-19 16,-4 6 1-16,-1 5 9 15,0 5-9-15,0 3-1 0,0 2 0 16,0 0-1-16,0 0-5 15,0 7-1-15,0 13-1 16,3 6 8-16,0 5 0 16,4-2-5-16,0-4 5 15,0-4 0-15,4-7 5 16,-2-6-5-16,6-1 0 16,2-4 12-16,6-3-12 15,8 0 0-15,6-8 1 16,2-9-1-16,0-4-32 15,-3-2-88-15,-8-5-152 16</inkml:trace>
  <inkml:trace contextRef="#ctx0" brushRef="#br0" timeOffset="79447.8447">16382 10665 159 0,'0'0'186'15,"0"0"-186"-15,0 0-14 16,0 0-35-16,0 0 49 0,0 0 110 16,0 0-30-16,24-75-21 15,-24 72-4-15,2-2-11 16,-1-2 45-16,1-3-60 16,-1-4 24-16,1-1-4 15,1-2 17-15,-2-4 9 16,-1-1-52-16,0-1 15 15,0 3 30-15,0 1-62 16,0 5 38-16,0 5-6 16,0 4-9-16,0 5-11 15,0 0-18-15,0 0 6 16,0 12-15-16,0 15-3 16,3 8 12-16,6 7 0 15,-2-2 4-15,6 0-8 0,0-1 3 16,0 0 1-1,2 2-2-15,-1-2 2 0,-1-1 0 16,-3-6 7-16,0-6-6 16,0-6 4-16,-3-7-5 15,-1-7 0-15,0-6-2 16,6 0 2-16,3-10 0 16,9-19 23-16,6-7-21 15,-2-8 5-15,-1-2-7 16,-6 1 0-16,-5 6 4 15,-5 5-4-15,-3 10-11 16,-5 7-2-16,-1 11-56 16,-2 6-28-16,0 0-117 0,0 18-104 15,0 8 105-15</inkml:trace>
  <inkml:trace contextRef="#ctx0" brushRef="#br0" timeOffset="79784.7767">16782 10839 566 0,'0'0'107'0,"0"0"-53"16,0 0 65-16,0 0 3 15,0 0-35-15,0 0-56 16,51-77-4-16,-32 50-9 16,1 3-17-16,-4 5 6 0,-6 6-7 15,-3 6 1 1,-6 6 9-16,-1 1-10 0,0 0-14 15,0 1 4-15,-8 16-4 16,-5 8 14-16,-2 5 0 16,5 2 1-16,3-1-2 15,6-5 1-15,1-6 0 16,0-6 5-16,6-3-5 16,12-4 0-16,8-4-2 15,6-3 6-15,8 0 17 16,2-11-21-16,2-5-23 15,-4 1-87-15,-9-5-153 0,-15-1-394 16</inkml:trace>
  <inkml:trace contextRef="#ctx0" brushRef="#br0" timeOffset="80856.7659">17634 10495 732 0,'0'0'13'0,"0"0"64"16,0 0-46-16,0 0 47 15,0 0-58-15,0 0-12 16,0 0 22-16,-65 48-16 15,60-26 30-15,3-2-44 16,2-4 8-16,0-5-10 0,14-2 8 16,8-7 1-16,9-2-7 15,5 0-10-15,1-9 2 16,-9-5-36-16,-8-1-18 16,-14 2 55-16,-6 2-6 15,0 1-4-15,-19 4-18 16,-10 6 17-16,-5 0 16 15,4 0-2-15,5 8 8 16,10 4 15-16,8 3-19 16,7-2-5-16,0 0 0 15,9-4 9-15,17-1-4 16,9-8 0-16,8 0 6 16,2-12 35-16,0-12-38 0,-5-4-3 15,-10-3-1 1,-4-4 1-16,-8 2 12 0,-6 0-12 15,-4 2 0-15,-5 2 11 16,-3 9-6-16,0 8 24 16,0 5 18-16,-3 7-28 15,-5 0-17-15,-1 14-2 16,-3 13 0-16,2 9-15 16,5 3 12-16,5 0 3 15,0-5-5-15,15-6 13 16,8-8-20-16,5-6 15 15,3-8-3-15,2-6 7 16,1-3-7-16,1-16-2 16,-5-8-2-16,-5-5-2 0,-6-2 2 15,-7-3 4-15,-6 0-1 16,0-2-5-16,-6 4 6 16,0 7 0-16,0 9 13 15,0 12 9-15,0 4 5 16,0 3-27-16,0 6-2 15,0 20-20-15,0 13 22 16,0 5 0-16,0-4 0 16,11-3-4-16,2-7 4 15,5-10 0-15,0-8-3 16,-5-6 0-16,3-6-13 16,0-1 15-16,1-21-2 15,1-8-6-15,0-5 9 0,-6 3 0 16,-2 4 1-16,-8 6 8 15,-2 11-8-15,0 6 48 16,0 5-9-16,0 0-40 16,0 0 0-16,0 16-17 15,0 7 17-15,7 5 2 16,6 1-2-16,6 0-42 16,5-7-78-16,-2-6-148 15</inkml:trace>
  <inkml:trace contextRef="#ctx0" brushRef="#br0" timeOffset="81885.1434">18723 10374 758 0,'0'0'116'0,"0"0"-71"16,0 0-14-16,0 0-22 15,0 0 50-15,79-104-57 16,-48 70 3-16,0-3 8 16,1 3-10-16,-9 4-3 15,-8 5 0-15,-8 10 0 16,-7 7 7-16,0 7-7 16,-5 1 0-16,-16 13-2 15,-3 13-2-15,0 1-6 16,7 3 7-16,11-5-2 15,6-1-11-15,3-7 16 16,14-8 0-16,7-5-4 0,3-4 12 16,7-1-10-1,1-19 2-15,-1-4 0 0,-1-9 0 16,-5 1-21-16,-4-1-5 16,-9 4 22-16,-5 4 8 15,-5 4-1-15,-4 9-2 16,-1 5 3-16,0 6 68 15,0 1-49-15,0 0-18 16,0 8-5-16,0 15-7 16,0 9-1-16,0 5 8 15,0-1 0-15,0-5-8 16,0-2 8-16,5-8 0 16,4-5-4-16,-1-7 4 15,0-4-11-15,0-5-65 16,-1-2-98-16,-4-20-62 0</inkml:trace>
  <inkml:trace contextRef="#ctx0" brushRef="#br0" timeOffset="82036.1">18888 10195 681 0,'0'0'31'16,"0"0"-31"-16,100-2 3 15,-46-1-11-15,-2-5-33 0,3 0-140 16</inkml:trace>
  <inkml:trace contextRef="#ctx0" brushRef="#br0" timeOffset="83687.7462">19565 10239 907 0,'0'0'70'0,"0"0"-16"16,0 0-3-16,0 0-21 16,0 0 1-16,0 0-17 15,39-82-9-15,-12 67-3 0,-2-1-2 16,-2 2-4-16,-8 1-13 15,-5 4-14-15,-7 5-10 16,-3 4 9-16,0 0-18 16,-12 10-1-16,-9 16 16 15,-3 4 34-15,1 4 1 16,5-4 1-16,9-6-1 16,6-4 0-16,3-8 0 15,3-3 3-15,20-5-3 16,9-4 0-16,7-3 1 15,4-14-1-15,-1-2 10 16,-4-5-10-16,-6 0-24 0,-7 0 22 16,-7-3-7-16,-7 3 5 15,-6 0 4-15,-1-1 3 16,-4-1 25-16,0 4-6 16,0 2 1-16,0 6 3 15,0 8-12-15,0 2-7 16,0 4-10-16,-2 0 8 15,-1 4-10-15,-3 17-4 16,0 9 9-16,-3 7-9 16,1 2 9-16,6 0 0 15,2-1 0-15,0-2 3 16,0-8 1-16,0-5-8 16,2-8 12-16,10-5-9 0,4-8 1 15,4-2 0 1,7-2 30-16,3-12-22 0,-2-4-6 15,-5 2 0-15,-4-1 7 16,-8 4 0-16,-4 4-7 16,-6 0-2-16,-1 4 13 15,0 0-13-15,-3 2 0 16,-10 3-1-16,0 0 3 16,-4 0-12-16,4 3 11 15,0 7-2-15,5 5-11 16,2-1 1-16,4 2 7 15,2 1-6-15,0-4 10 16,0 0-9-16,13-3 9 16,4-6-12-16,4-4 12 0,5 0 4 15,1 0-3-15,-1-11-2 16,-2-1 12-16,-3-1-18 16,-5 9 7-16,-1 1 0 15,-1 3 0-15,-2 0-5 16,-4 9 5-16,-1 8 0 15,-7 3 1-15,0 5 14 16,0-4-14-16,0 0-1 16,0-5 0-16,-2-7-2 15,2-1-11-15,0-8-66 16,0 0-43-16,5-13 93 16,5-9-22-16,6-4-39 15,-2 4 61-15,-1 8 15 0,-4 7 14 16,-3 4 0-16,0 3 7 15,0 0 20-15,2 0-8 16,-1 3 16-16,4 4 0 16,3 0-8-16,1-6 19 15,3-1-31-15,1 0-9 16,1-1 41-16,4-12-37 16,1-3 0-16,-1-1-10 15,-4 0 4-15,-3 2-4 16,-4 3 0-16,-5-1 4 15,-4 0-1-15,-4-2-3 16,0 1 8-16,0 0 7 0,0 1-13 16,-1 3 16-1,-2 1-18-15,2 4 0 0,-1 3-2 16,2 2 2-16,0 0-7 16,-1 0-3-16,1 0-43 15,0 12 41-15,0-3 11 16,0-1-4-16,0-1-3 15,0-5-9-15,0-2 17 16,0 0 0-16,0-2 1 16,1-11 36-16,4-4-37 15,-1 0 1-15,-1 3 34 16,2 2-13-16,-4 7 2 16,1 1 13-16,-1 4-26 15,-1 0 10-15,0 0-21 16,0 0-4-16,0 7-3 0,0 8 7 15,0 6 0-15,0 3-1 16,0 3 8-16,0 0 2 16,0-1 0-16,0-1-2 15,5-9 18-15,3-1-20 16,5-7-5-16,3-5 5 16,2-3-1-16,6 0 40 15,1-1-28-15,0-14-15 16,-3 1 1-16,-3 1 0 15,-6-3-2-15,-4 3 0 16,0-1 19-16,-3 2-23 16,-2 1 6-16,1 5-2 0,-5 6 0 15,1 0 1-15,-1 0 2 16,0 0-3-16,0 0-19 16,3 0 5-16,2 14 14 15,1 6 0-15,3-1-4 16,3 0 11-16,1-2-9 15,6-8 2-15,1-3-1 16,7-6-23-16,3-3-99 16,-2-18-135-16,-1-6-445 15</inkml:trace>
  <inkml:trace contextRef="#ctx0" brushRef="#br0" timeOffset="83798.6698">20975 10160 710 0,'0'0'107'0,"0"0"-60"16,0 0 26-16,0 0-49 15,0 0-16-15,0 0-16 16,-61 62-114-16,55-47-96 16</inkml:trace>
  <inkml:trace contextRef="#ctx0" brushRef="#br0" timeOffset="85583.7047">18271 11030 679 0,'0'0'161'16,"0"0"-86"-16,0 0 7 15,0 0 23-15,0 0-41 16,0 0-19-16,16-41-19 16,2 17-25-16,9-5 13 15,3-2-14-15,4-2 0 16,-6 4 0-16,-4 3 10 16,-9 8-20-16,-6 7 2 15,-7 6 4-15,-2 5-15 16,0 0-11-16,-8 10-22 15,-17 14 45-15,-7 8-10 16,-2 2 15-16,3 3 2 16,5 0 0-16,9 1 9 0,5-3-9 15,7-1-5-15,5-5 3 16,0-1 2-16,8-6 0 16,12-3-6-16,3-8 14 15,4-4-2-15,0-5-4 16,-2-2-2-16,-3 0 1 15,-6-8-1-15,-2-7-11 16,-8-2-8-16,-6-2-22 16,0 0 14-16,-5 2-24 15,-12 1 33-15,-1 5 13 16,-2 1 5-16,7 4 0 16,3 5-11-16,7 0 11 15,3 1-3-15,0 0-11 16,0 0-52-16,1 8 62 0,14 2-2 15,4 1 0-15,5-1 6 16,1-1 3-16,-2-1-3 16,-1-2 3-16,-4-3-3 15,-6 0 1-15,-2-3 1 16,-2 0-2-16,0-6 4 16,2-8 1-16,-3-6 7 15,1-3-12-15,-2-1 0 16,3-1 3-16,-2 2 14 15,2 3-12-15,2 1-5 0,4 6 0 16,4 4-11 0,2 3 11-16,7 1-13 0,-1 5 11 15,-2 0-23 1,-2 0 11-16,-8 7-2 0,-5 8 10 16,-7 0 3-16,-3 2 6 15,0 1 2-15,0-4 52 16,-4-2 11-16,-2-1-20 15,1-2-5-15,5-3-39 16,0 2 18-16,0 0-22 16,15 3 8-16,8-1 6 15,3-4-14-15,3-2 9 16,-4-4-9-16,-1 0 0 16,-5-6 7-16,-1-9-7 15,-6-3-14-15,-2-3 13 0,-7-4-11 16,-3 3 12-16,0 3 0 15,0 9 1-15,0 2-13 16,0 6 12-16,-1 2-12 16,-4 0-27-16,-2 5-15 15,1 8 40-15,-1 3 13 16,-1 4 1-16,4-1-15 16,3 1 15-16,1-4-5 15,0-3 1-15,0-3-27 16,0-5 29-16,7-3-19 15,0-2-10-15,5 0 27 16,1-14-6-16,-2-6-43 0,-2 1-8 16,-2-3 45-16,-4-2 8 15,-1 6 8-15,2 4 4 16,-2 8 3-16,-1 4 23 16,-1 2-7-16,0 0-4 15,2 0-19-15,-1 0 37 16,5 3-5-16,6 8 4 15,2-5 19-15,4 1-27 16,7-2-17-16,-1-4 13 16,4-1-23-16,4 0-2 15,3 0-26-15,-2-6-125 16,-3-9 9-16</inkml:trace>
  <inkml:trace contextRef="#ctx0" brushRef="#br0" timeOffset="87508.7111">19662 10684 797 0,'0'0'93'0,"0"0"-70"16,0 0-20 0,0 0 29-16,-103 9 15 0,70 8-2 15,4 3 6 1,5-1-39-16,6 0-3 0,11-2-6 16,5 0 5-16,2 0-6 15,8 0-2-15,17 0 0 16,8 1 11-16,4-1-4 15,1-2-7-15,-6 1 0 16,-8 0 7-16,-12-4-21 16,-10 2 17-16,-2 0-3 15,-1 3 4-15,-19-1 0 16,-7-1-1-16,1-1-3 16,5-4 11-16,7-7-8 15,8-2-3-15,6-1 0 0,0 0 0 16,0-4-21-1,13-10-50-15,5-1 49 0,3 5 2 16,-5 3 19-16,-1 3-1 16,-6-1 0-16,0 5 2 15,-2-3-3-15,2 0 1 16,-1 1 2-16,2 0 0 16,-1-3 6-16,0-3 1 15,1-3-1-15,2-1 7 16,-2-3-13-16,3 2 0 15,-3-2-1-15,-1 3 11 16,2 1-12-16,-2 0 2 0,1 3 0 16,-1 0-6-16,5 5 7 15,-5 0-4-15,1 2 3 16,-3 1-9-16,1 0 1 16,-1 0 7-16,1 7-5 15,-2 8 6-15,-2 5 1 16,-4 3 10-16,0 2-6 15,0 0 17-15,-4-2 8 16,-5-4-26-16,3-4-1 16,4-6 9-16,2-6-12 15,0-3 0-15,8 0-1 16,12-9 10-16,6-6-27 16,-2 1-3-16,-4 4-22 15,-10 3 39-15,-1 4 0 16,-5 0 3-16,-1 2-1 0,1-2 2 15,1 2 1-15,-2-2-1 16,1 0 0-16,1 0 1 16,-3 1 2-16,-1 1-3 15,1 1 0-15,-2 0 3 16,0 0-14-16,0 0 3 16,0 5-14-16,0 10 22 15,0 2 9-15,4-3-6 16,3 0-3-16,-1-6 0 15,3-3 10-15,4-5-9 0,0 0 3 16,3 0-8 0,-1-9 3-16,0-7-33 15,-8-3-55-15,-5-2-7 0,-2 0 61 16,-9 0 10-16,-15 3 25 16,-1 6 16-16,1 7-8 15,6 5 50-15,4 0 12 16,7 0-40-16,4 13 5 15,3 0-35-15,0 3 0 16,1 0 11-16,15-4-5 16,7-2 2-16,3-6-3 15,2-4 2-15,3 0 11 16,-1-3-18-16,-3-9 0 16,-3-3 10-16,-5-4-10 15,-1 1 15-15,-3-5-12 0,1-3 15 16,-2-3 23-16,1-5-39 15,-2-1-2-15,2 3 0 16,-1 4 3-16,-2 7-3 16,-4 9 0-16,-3 7 5 15,-4 2-18-15,-1 3 11 16,0 0-5-16,0 3-10 16,0 14 12-16,-6 9 0 15,-2 6 5-15,2 2 0 16,3 2-2-16,3-2 2 15,0-2 0-15,0-6-11 16,7-4 22-16,8-6-21 16,0-7 10-16,4-5 0 0,4-4 5 15,3 0-5-15,3-15 3 16,-1-8-1-16,-2-1 0 16,-3-2 3-16,0-2-5 15,-8 1 0-15,-1 0 4 16,-4 5-4-16,-6 3 0 15,-2 8 12-15,-2 6 1 16,0 2-2-16,0 3-10 16,0 0-1-16,0 3 1 15,-11 11 4-15,-1 8-5 16,-1 4 13-16,4 1-8 16,5-3 8-16,3-3-8 0,1-7 1 15,0-3 3 1,5-6-8-16,7-4-1 0,5-1 14 15,4 0-8-15,2-6 2 16,-1-10-2-16,-3 2 1 16,-7 0-1-16,-2 5-6 15,-6 4 0-15,-4 5 8 16,0 0-8-16,0 0 0 16,0 0-7-16,-6 5 7 15,-4 10 14-15,0 3-11 16,6 0-3-16,0 1 8 15,4 2-6-15,0-8-4 16,5 0 2-16,8-7 0 16,3-3 4-16,0-3-2 0,4 0-2 15,-4-3 0-15,2-9-5 16,-4-4 1-16,-1 2 3 16,-3-3-1-16,-2 1 2 15,-1 4 0-15,-2 2-4 16,-2 4 3-16,-2 3 1 15,-1 3 0-15,0 0 0 16,2 0-12-16,2 0 6 16,5 5-8-16,2 6 13 15,2 1 1-15,2 1 0 16,-3-1 7-16,-2-3-7 16,0-1 4-16,0-3-6 15,2-2 2-15,1-3-49 0,-2 0-189 16,3 0-302-1</inkml:trace>
  <inkml:trace contextRef="#ctx0" brushRef="#br0" timeOffset="88538.9157">21409 10704 620 0,'0'0'166'15,"0"0"-107"-15,0 0-50 16,0 0 35-16,0 0-11 16,0 0-1-16,-85 53 2 15,79-37-34-15,6-1 8 16,0-3-8-16,1-2 0 15,16-3 11-15,10-5-3 16,6-2-2-16,1 0-6 0,-3-14-4 16,-8-1-3-16,-6 1 6 15,-11 0-16 1,-6 1 13-16,0 4-10 0,0-1 9 16,-4 6 1-16,-5 1 4 15,-1 3 13-15,7 0-13 16,0 0-7-16,-1 4-9 15,4 7 16-15,0 5-8 16,0-2 0-16,2 1 8 16,9-1 0-16,3-1-2 15,1-4 2-15,2-6 0 16,2-3 6-16,-1 0-6 16,0 0 0-16,-5-3-4 15,-3-6-2-15,-2-4 0 0,-3-1-1 16,-2-1 3-1,0-1-20-15,0-1 6 0,-1 3 13 16,5 0 10-16,1 1-14 16,3 3-13-16,4 0-1 15,0 4 16-15,3 3-19 16,-3 3 15-16,-4 0 2 16,1 0-6-16,-4 6 15 15,-2 5 2-15,-2 3-1 16,1 4 8-16,-4 3 10 15,-1-2 2-15,2 1 34 16,-1-1-24-16,5-7-4 0,-1 2-3 16,5-6-21-1,1-2 12-15,4-5-14 0,2-1 16 16,6 0 28-16,1-1-19 16,1-10-13-16,-1 1-12 15,-2 0-1-15,-4 1-7 16,0 2-56-16,-4 1-13 15,-1 4-52-15,-4 2-42 16,-1-2-137-16</inkml:trace>
  <inkml:trace contextRef="#ctx0" brushRef="#br0" timeOffset="89497.992">21525 10447 375 0,'0'0'390'0,"0"0"-309"16,0 0-59-16,0 0 57 15,0 0 28-15,0 0-70 16,0 0 23-16,-12-49-53 15,-11 52 4-15,-9 18-11 16,3 9 1-16,-3 7-7 16,9 2 6-16,7-2 0 15,7 0 0-15,9-2 2 16,0-7-2-16,18-3 1 16,19-4 2-16,3-2 3 0,7-2-6 15,-2-4 0 1,-12 0 5-16,-11-3-5 15,-13 0 0-15,-9 2-6 0,0 2 6 16,-11 3-1-16,-11 0 1 16,-3-1 0-16,1-5 25 15,10-3-25-15,7-5 0 16,7-3 0-16,0 0-5 16,4-5-45-16,22-12-42 15,11-3-104-15,8-3-7 16</inkml:trace>
  <inkml:trace contextRef="#ctx0" brushRef="#br0" timeOffset="89775.6794">21846 10690 513 0,'0'0'329'16,"0"0"-297"-16,-85-16 25 15,55 16 25-15,5 0-26 16,4 5-4-16,6 10-15 15,9 6-35-15,6 5-1 16,0 2-1-16,8-3 1 16,14-3-5-16,6-6 9 15,1-9-5-15,0-7 0 16,-3 0-17-16,-7 0 16 16,-2-13-1-16,-10-6-24 15,-5 0 20-15,-2-2-53 0,0 0-15 16,-9 2-30-16,-2 6-48 15,-1 6-43-15</inkml:trace>
  <inkml:trace contextRef="#ctx0" brushRef="#br0" timeOffset="91133.3446">21677 10805 744 0,'0'0'96'0,"0"0"-75"0,42-106-3 16,-17 64 5-16,1-1 24 15,-2-3-13-15,0 0-2 16,-4 0-32-16,-3 2 3 16,-4 10-2-16,-5 10 4 15,-5 13 18-15,-2 6 15 16,-1 4-14-16,0 1-8 15,0 0-16-15,0 0-11 16,-6 20 11-16,-9 8 6 16,-4 7-4-16,0 6-2 15,4 0 5-15,3-2-9 16,6-6 4-16,3-3 0 16,3-5 2-16,0-5 2 0,7-4-4 15,11-5 6-15,7-4-6 16,5-4 14-16,3-3-14 15,3 0 4-15,-2 0 4 16,-4-7-8-16,-8-2 0 16,-11 5-12-16,-6 2 27 15,-5 0-18-15,0 2 3 16,0 0 0-16,-6 0-12 16,-8 2-3-16,-4 8 15 15,3 3-3-15,0 3 15 16,8 1-21-16,2-1 9 15,5 1-4-15,0-1-6 16,2-2 13-16,13-3-3 16,6-3 6-16,1-8-3 0,-2 0-1 15,0 0 1-15,-3 0-3 16,-7-10 17-16,-2-3-17 16,-5-1 0-16,-3 0 0 15,0 0-24-15,0 3-15 16,-6 2 18-16,-5 7-8 15,-2 2 27-15,2 0-30 16,2 6 7-16,1 5 16 16,5-2 2-16,3 1 1 15,0-2 0-15,0-1 6 16,0 0-8-16,11-3 9 16,4-1-1-16,3-1 0 15,1-2 1-15,4 0-1 0,1 0 0 16,-4-8 14-16,-1-1-5 15,-2-1-9-15,-1-3 0 16,0-2-2-16,-1 3 4 16,1-5-2-16,-2 3 1 15,0 2 8-15,-1-1-11 16,-4 1 2-16,2 0 0 16,-2 0-1-16,-1 3 10 15,2-2 2-15,-2 0 4 16,1 1-15-16,4 1 9 0,-5 1-9 15,1 3 0 1,-5 3-9-16,0-1 18 0,-2 1-11 16,-2 2 2-16,0 0-6 15,0 0 0-15,0 0-5 16,0 0 11-16,0 6-5 16,-4 2 5-16,-6 2 0 15,3 0 0-15,-4 0 11 16,1-1-5-16,3-3 6 15,-1 0-11-15,-1-1 22 16,3 3-16-16,-1-2 8 16,1 4-15-16,0-3 13 15,-1 5-19-15,4 3 12 16,3-1-3-16,0 3-3 16,0 0 5-16,1-2-2 0,9 0-3 15,1-1 0-15,1-8 4 16,1 0 1-16,1-6-9 15,3 0 9-15,0 0-5 16,0-3 15-16,0-9-15 16,0 0-3-16,2-2-14 15,2-3-7-15,3 0-17 16,4-5-4-16,2 1 1 16,-2 1 42-16,-1 1-12 15,-5 5 12-15,-11 6-7 16,-8 6 9-16,-3 2 0 15,0 0 6-15,0 0-3 0,-6 2 12 16,-2 9-4 0,-2 3 3-16,3 3-12 0,2 0-1 15,5 1-1-15,0 0 0 16,0-4 0-16,11-3-1 16,5-6 1-16,7-4-6 15,6-1 4-15,2-3-114 16,-1-14-116-16</inkml:trace>
  <inkml:trace contextRef="#ctx0" brushRef="#br0" timeOffset="91837.4973">22654 10372 761 0,'0'0'92'16,"0"0"-85"-16,0 0-7 15,-14 77 93-15,6-29-32 16,-3 3 32-16,1-2-68 15,1-3 8-15,2-5 5 0,1-7-35 16,6-8 3-16,0-10-6 16,0-9-65-16,0-7-11 15,12-13-49-15,13-17-52 16,3-10-310-16</inkml:trace>
  <inkml:trace contextRef="#ctx0" brushRef="#br0" timeOffset="92077.1306">22777 10435 742 0,'0'0'82'0,"0"0"-78"16,0 0 3-16,0 0 68 15,0 0-31-15,-29 101-12 16,13-67-22-16,-4-3-3 16,-3-1 25-16,0-4-32 15,4-9 7-15,3-5 3 0,8-5-10 16,6-7 0-16,2 0 13 15,3 0-12-15,21-4 3 16,11-9-4-16,5-1-15 16,6 0 15-16,-2 0-81 15,-3-1-60-15,-2 2-130 16</inkml:trace>
  <inkml:trace contextRef="#ctx0" brushRef="#br0" timeOffset="92333.3566">23150 10372 800 0,'0'0'127'0,"0"0"-94"15,0 0-31-15,0 0 62 16,-80 104 8-16,55-58-21 15,3-3-9-15,6-2-22 16,8-9-17-16,8-5 7 16,0-7-10-16,9-9-16 15,21-9-89-15,10-2-62 16,3-13-257-16</inkml:trace>
  <inkml:trace contextRef="#ctx0" brushRef="#br0" timeOffset="93944.0454">23331 10629 767 0,'0'0'163'16,"0"0"-134"-16,0 0-9 15,0 0-13-15,0 0 69 16,51-81-56-16,-23 52 14 15,1 0-25-15,-5-2-1 0,-3 2 25 16,-8 4-33 0,-5 4 34-16,-4 3 10 0,-4 4-38 15,0 4 17-15,0 7 1 16,0 3-19-16,0 0-2 16,-12 0-3-16,-6 14-11 15,-4 11 11-15,-2 14 0 16,1 1 1-16,0 7 0 15,2-2 2-15,4-2 13 16,4-6-16-16,7-4 0 16,6-5 0-16,0-4 7 15,3-6-17-15,16-3 10 16,7-5 0-16,3-5 9 16,1-5-8-16,-4 0-2 15,-2-8-13-15,-9-9-11 0,-3-5 4 16,-11 0-32-1,-1 1 14-15,0 0-18 0,-9 5 11 16,-6 4 5-16,2 4 36 16,0 5-10-16,3 3 8 15,4 0 7-15,5 0-13 16,1 0 3-16,0 7 4 16,0 0 6-16,7 2-7 15,10-5 17-15,-1-4-8 16,7 0-1-16,-3 0 6 15,3-4 26-15,-1-8-28 16,-2-2-4-16,-2-3 5 16,-4 0 2-16,-3 1-5 15,-3 3-3-15,-4 6 3 0,-4 2-3 16,0 5 11-16,0 0-11 16,-6 0 0-16,-6 12-5 15,2 5 5-15,2 2 13 16,7 1-11-16,1 2 7 15,0-3-9-15,8-5-5 16,7-2 5-16,8-9 3 16,2-3 10-16,5 0-10 15,1-12 5-15,0-9-4 16,-4-1 2-16,-2-3-6 16,-6-4 0-16,-3-3 0 15,-4-4 15-15,-3-2-4 16,-4 3-5-16,-3 6 29 0,0 8-27 15,-2 12 9-15,0 6 0 16,0 3-14-16,0 0-3 16,-6 9-8-16,-8 13 4 15,-2 12-3-15,3 5 10 16,1 0-4-16,2 0 1 16,8-6 0-16,2-6 4 15,0-5-4-15,6-9-16 16,12-7 14-16,5-6 2 15,9 0-4-15,-1-14 0 16,4-5-3-16,-4-2 2 16,-4-5 5-16,-6 2 0 15,-2-4-10-15,-3 3 20 16,-2-1-10-16,1 5 0 0,-6 4 1 16,-3 6 4-16,-2 3-5 15,-2 6 0-15,-1 1 6 16,-1 1-2-16,0 0-8 15,0 0 3-15,0 5-20 16,-1 15 15-16,-8 8 6 16,0 6 0-16,-2 3 3 15,2-2 2-15,3-4-3 16,5-6-2-16,1-3 7 16,0-7-9-16,0-5 2 15,13-5 0-15,7-5 0 0,5 0 0 16,5-15-5-1,2-5-16-15,5-1 17 0,-6 3-2 16,-6 4 6-16,-11 3 0 16,-11 5 12-16,-3 3-7 15,0 3 5-15,0 0 1 16,-5 0-9-16,-5 0 13 16,-1 6-13-16,2 5 8 15,4 0 2-15,4-1-11 16,1 0-1-16,0-2-2 15,0-2 2-15,9-1-5 16,6-5 5-16,0 2 0 0,0-2-3 16,-4 0 1-16,-5 0-3 15,-1 0-22-15,-5 0 4 16,0 0 0-16,0 4-42 16,0 3 25-16,-10 2 35 15,-2 3 7-15,-1 2-2 16,2-3 0-16,4-2 0 15,4-2 19-15,3-2-14 16,0-4-5-16,0-1 13 16,4 0-8-16,13 0 38 15,5-11-15-15,2-4-22 16,-3-1 18-16,-3 2-10 16,-4 2-3-16,-3 4 6 0,-6 3 3 15,-4 5 30 1,-1 0-49-16,0 0 9 0,2 3-11 15,0 11 4-15,7 3-3 16,0-3 0-16,3-4-2 16,5-8-47-16,5-2-80 15,5-4-185-15</inkml:trace>
  <inkml:trace contextRef="#ctx0" brushRef="#br0" timeOffset="94155.3205">24774 10414 609 0,'0'0'137'16,"0"0"-82"-16,0 86 15 0,-2-50 19 16,-3 3-43-16,0 0 1 15,-2 2-41-15,-6 2-1 16,-7 0-10-16,-7 2-11 15,-11-4-92-15,-11-3-133 16</inkml:trace>
  <inkml:trace contextRef="#ctx0" brushRef="#br0" timeOffset="95242.8104">18317 11913 890 0,'0'0'80'15,"0"0"-48"-15,0 0-13 16,0 0 27-16,67-90 40 15,-37 59-75-15,4-4-9 16,-2-3 16-16,-4-2-18 16,-6-4 5-16,-5 7-11 15,-9 6 15-15,-5 14-14 0,-3 10 5 16,0 7-3 0,0 0-1-16,-6 19-13 15,-8 12 3-15,-4 11 11 0,4 2 3 16,10 0 0-16,4-4-4 15,3-6 4-15,18-5 4 16,5-8-4-16,4-7 0 16,5-6 0-16,0-8 2 15,3 0-2-15,-5 0 0 16,-3-9 7-16,-11 2-17 16,-9 3 2-16,-5 2-3 15,-5 2 2-15,0 0 4 16,0 0 2-16,-15 6-5 15,-7 8 2-15,1 2 6 16,3-1 6-16,8-2 5 0,6-5-11 16,4-1-3-16,0-3-4 15,2-4 8-15,16 0-1 16,4 0 15-16,5-4-15 16,1-8-67-16,-7-2-67 15,-9-2-111-15</inkml:trace>
  <inkml:trace contextRef="#ctx0" brushRef="#br0" timeOffset="95402.4697">18508 11814 549 0,'0'0'281'0,"0"0"-281"0,0 0 0 15,89-17-3 1,-46 14 3-16,8 3-46 0,6 0-39 15,1 0-194-15</inkml:trace>
  <inkml:trace contextRef="#ctx0" brushRef="#br0" timeOffset="95736.7067">18994 11810 204 0,'0'0'537'0,"0"0"-494"16,-85 15-23-16,55 4 28 0,5 6 16 15,2 2 3-15,7 0-24 16,10 0-9-16,6-7-25 16,0-1-5-16,3-10 7 15,21-4-11-15,9-5 0 16,4-6-2-16,2-16-9 15,-2-6-18-15,-10 2-43 16,-10 1 7-16,-13 5-4 16,-4 5 1-16,-1 9-3 15,-19 4 66-15,-4 2 2 16,-3 5 6-16,-1 9-6 16,2 7-20-16,12-5-46 15,7-2-107-15</inkml:trace>
  <inkml:trace contextRef="#ctx0" brushRef="#br0" timeOffset="96479.2037">19272 11816 662 0,'0'0'131'0,"0"0"-88"16,0 0-27-16,0 0 13 15,0 0 51-15,0 0-75 16,54-82-1-16,-34 56 5 16,4 0-9-16,-9 3 0 15,1-3 0-15,-5 1 6 16,-5 1-6-16,-3 2-2 0,-3 7 2 15,0 7 19-15,0 3-14 16,0 5 27-16,0 0-31 16,-9 6 1-16,-2 14-4 15,-4 12 2-15,2 5 0 16,3 5-10-16,3 2 10 16,6 1 0-16,1-1 11 15,0-4-2-15,0-4 7 16,0-11-16-16,0-7 6 15,0-8-4-15,1-10-2 0,1 0 0 16,1 0 25 0,3-17-2-16,7-10-1 0,3-7-22 15,6 1-23-15,-2 5 21 16,3 8-31-16,-8 7 22 16,3 7 9-16,-8 6-23 15,-2 0-1-15,-1 0 14 16,0 16 11-16,-4 4-19 15,-3 3 29-15,0 4-9 16,-13 1 17-16,-9-1-4 16,-8-1 17-16,-3-4-19 15,-2 0-8-15,6-9-6 16,8-8-29-16,6-5-85 16,10-8-67-16,5-18-491 15</inkml:trace>
  <inkml:trace contextRef="#ctx0" brushRef="#br0" timeOffset="97139.4425">19532 11887 696 0,'0'0'91'16,"0"0"-67"-16,0 0-1 15,0 0 63-15,0 0-38 16,112-40 2-16,-80 29-48 15,-7 0 10-15,-5 4-10 16,-3-1 3-16,-6 0-1 0,-3 0-4 16,0 2 0-1,-2 1 2-15,-3-3-2 0,0-2 0 16,-3-1 0-16,0-3 1 16,0 1-1-16,0 4 0 15,0 1 2-15,0 3 0 16,0 4-2-16,0-1-7 15,0 2-15-15,0 0-64 16,0 0-48-16,0 0 22 16,3 0 55-16,0 3 54 15,-1 2-24-15,-2-1 21 16,0-3 6-16,0 2 21 16,0-2-1-16,0 2 45 0,0-2-49 15,0-1-13 1,0 0-3-16,0 0 0 0,1-2-2 15,4-9 4-15,2 0-2 16,-4 1 40-16,0 0-8 16,-3 0 64-16,0 3-44 15,0 2-14-15,0 2-14 16,0 0-9-16,0 3 4 16,0 0-19-16,0 0-4 15,0 0-8-15,0 0 11 16,0 0 1-16,0 0 2 15,0 0 2-15,0 0 25 0,0 9-28 16,-8 10 4 0,-3 7 9-16,3 4-10 0,1-2-1 15,4-4-2-15,1-4 2 16,2-6-6-16,0-6-7 16,0-6-26-16,0-2 6 15,6 0-27-15,8-3-28 16,2-15-68-16,-5-7-359 15</inkml:trace>
  <inkml:trace contextRef="#ctx0" brushRef="#br0" timeOffset="98849.8302">19770 11838 806 0,'0'0'38'0,"0"0"-28"16,0 0-10-16,56-99 1 16,-39 70 13-16,-2 0-8 15,-3 0-1-15,-6 6 14 16,-5 7-18-16,-1 7 2 16,0 6 46-16,-1 3-6 15,-11 7-43-15,-6 13-1 16,-2 7-2-16,2 3-7 15,6-1 7-15,5-4 3 16,7-3 9-16,0-5 2 0,7-3-8 16,13-4 2-16,7-7 13 15,7-3 4-15,8 0-22 16,0-14 9-16,0-4-12 16,-2-1 3-16,-8 1-18 15,-5 0 16-15,-7 2 3 16,-7 2-1-16,-7 2 0 15,-3 3 8-15,-3 4-9 16,0 2 2-16,-5 3 2 16,-15 0-3-16,0 3-10 15,-7 16 10-15,1 4-2 16,5-1 9-16,5 3-8 16,7-2 2-16,9-3-2 15,0-4-3-15,1-7 4 16,18-5-3-16,7-4 3 0,5 0 0 15,3-7 14-15,1-12-9 16,-7-4-5-16,-6 0-16 16,-9-2-8-16,-5 4 10 15,-5 6 9-15,-3 6 3 16,0 7 2-16,0 2 6 16,0 0 2-16,-3 11-8 15,-7 15 0-15,-2 5 4 16,0 7-2-16,1 0 5 15,-2 3 10-15,-2-1-4 0,0-4 6 16,-3-3 3 0,2-9-13-16,0-7 16 0,8-6-25 15,2-10 0-15,6-1 14 16,0 0-14-16,0-18-8 16,13-6-59-16,10-5 5 15,5 4 60-15,2 1-14 16,0 7 16-16,-8 4 0 15,-1 1 0-15,-3 1 0 16,-2-1-2-16,1 1 2 16,-1-1 8-16,2 1-3 15,-3-2 1-15,-2 4-7 16,-2 1 8-16,-4 2-4 16,-1-2-3-16,0 0 12 15,-3 0-10-15,2-3-1 0,-2-2 0 16,3 0 16-16,-2-4-17 15,2 3-13-15,-3 6-17 16,-2 2 30-16,-1 6-9 16,0 0 9-16,0 0-21 15,0 3 11-15,-1 8 10 16,-6-1 2-16,2 3-2 16,2 0 0-16,2-1-7 15,1 3 7-15,0-2 0 16,0 3 8-16,0-4-3 15,0-1 5-15,0 2-10 16,1-4 3-16,5 0-2 0,3-5-1 16,0 0 0-16,-3-4 7 15,0 0-6-15,-1 0 6 16,2 0-6-16,-3 0 2 16,1-4 9-16,1-3-12 15,-1-1 0-15,2-2 3 16,-3-3 1-16,1 0 1 15,-2-2-5-15,0-1 0 16,-3-2-4-16,0 1 4 16,0 3-32-16,0 1 26 15,0 7-15-15,0-1 15 16,-5 6-10-16,-1-1-49 0,-3 2-4 16,-1 0-25-1,2 0 9-15,2 0 49 0,1 0 23 16,2 7 7-16,0 1 6 15,-3 1 6-15,0 3 69 16,-2 4-28-16,-2-1-13 16,-1 3 33-16,-4-4-3 15,3-2-7-15,0 0-8 16,5-4-34-16,4-4 6 16,3-3-9-16,0-1-12 15,0 0 7-15,9 0-7 16,12-11 23-16,4-3-13 15,4-5-8-15,-6 2 7 0,-6 3-5 16,-4 2-4 0,-7-1 8-16,-4 4-6 0,-2 1 4 15,0 1-4-15,-3 5 5 16,-6 2-6-16,-3 0-1 16,1 0 0-16,-1 19-11 15,1 8 8-15,2 6 2 16,1 3-2-16,2 3 3 15,3-3-7-15,3 1 7 16,0-7 0-16,0-7 1 16,0-12 1-16,0-6-4 15,0-5-3-15,3 0 5 16,4-15-1-16,0-9-4 16,-1-1-36-16,-2-2-17 0,-2 3 11 15,1 5 32-15,-2 6 3 16,5 6-5-16,-5 0 17 15,2 5 0-15,2 1 15 16,1 0 29-16,3-2-8 16,7 1 3-16,8 1-13 15,6-6-26-15,7 1 20 16,7-5-20-16,3-5-71 16,-3-8-165-16</inkml:trace>
  <inkml:trace contextRef="#ctx0" brushRef="#br0" timeOffset="99501.0542">21018 11368 739 0,'0'0'48'16,"0"0"31"-16,0 0 4 16,0 0-51-16,-88-7 40 15,69 22-10-15,5 2-46 16,7 1-7-16,7 2 1 16,0 0 5-16,6 1-9 0,13 0-4 15,7 0 3-15,2-4 36 16,-1 3-35-16,-5-2-6 15,-8-3-3-15,-4-3 3 16,-9-2 6-16,-1-1-6 16,0 2 0-16,-8-4 9 15,-6-5-4-15,-1 0-3 16,6-2-2-16,2 0-16 16,5-14-18-16,2-4-30 15,0-2 33-15,11 3 20 16,8 2 5-16,3 5-2 15,0 4 1-15,-1-2 14 0,4 0-3 16,-3 1 9 0,1-7 1-16,0 1 21 0,-2-2-29 15,-1-4 1 1,-4-1 6-16,3-5-10 0,-8 2 10 16,1-3-8-16,-9-1 3 15,-2 5-3-15,-1 4-2 16,0 6 1-16,0 9-2 15,0 3-2-15,-6 0-2 16,-6 15-8-16,-4 11 10 16,1 7 12-16,3 5-8 15,5 0-4-15,4-1 3 16,3-4 1-16,0-7 8 16,0-6-12-16,10-5-2 0,8-11-39 15,0-4-92-15,3-4-130 16</inkml:trace>
  <inkml:trace contextRef="#ctx0" brushRef="#br0" timeOffset="99651.7273">21194 11487 797 0,'0'0'197'15,"0"0"-193"-15,0 0 1 16,0 0-10-16,0 0-29 15,89-52-86-15,-59 52-155 16</inkml:trace>
  <inkml:trace contextRef="#ctx0" brushRef="#br0" timeOffset="100307.8601">21366 11612 758 0,'0'0'97'0,"0"0"-62"15,43-86 15-15,-19 60 7 16,-3 1 12-16,1 6-45 16,-3 7-18-16,-7 3-6 15,-5 7-6-15,-5-1 6 16,-2 3 0-16,0 0 5 0,0 0 12 16,-9 0-14-1,-11 6-3-15,-3 8 6 0,-4 1-6 16,4 3 13-16,5-1-13 15,6-3 0-15,7-2 0 16,3 2-1-16,2-3 1 16,0 0-1-16,14-1 2 15,8-3 11-15,1-2-12 16,-1-5 3-16,-1 0-7 16,-2-12 2-16,-3-5 2 15,-2-2-33-15,-5 0 0 16,-4 2 21-16,-4 4-6 15,-1 6 18-15,0 2 6 0,0 5-2 16,-1 0-8 0,-7 1 4-16,-1 12-8 0,2 4 2 15,5 0 6 1,2 3-10-16,0-3 10 0,8-5 0 16,8-6 6-16,5-6-6 15,0 0 0-15,1-6-13 16,-1-11 13-16,-2-4-12 15,0-3 1-15,-5-1 5 16,-2 0 5-16,-3 1-15 16,-1 3 16-16,-1 6 5 15,-2 7 25-15,-4 2 11 16,-1 6 11-16,0 0-50 16,0 0 10-16,0 14-12 0,-6 11 0 15,-4 5 30-15,2 2-29 16,4 4 4-16,1-2-3 15,3-5-2-15,0-5-6 16,0-6-88-16,6-13-122 16,6-5-125-16</inkml:trace>
  <inkml:trace contextRef="#ctx0" brushRef="#br0" timeOffset="100769.2037">21919 11361 680 0,'0'0'193'0,"0"0"-148"16,0 0-39-16,0 0 40 15,0 0-10-15,0 0-28 16,-23 44 23-16,9-24 14 0,0 3-26 16,-3-2 7-16,-2-4-26 15,2-3 0-15,2-4 0 16,4-6-10-16,7-4-33 15,2 0-32-15,2-8-35 16,0-8-48-16,0 1 129 16,0 5 29-16,0 5 20 15,0 1 47-15,0 3 34 16,2 1-8-16,5-1-42 16,7 0 3-16,4 1-48 15,6 0-6-15,-2 0 0 16,0 0-59-16,-5 2-103 15,-4 4-286-15</inkml:trace>
  <inkml:trace contextRef="#ctx0" brushRef="#br0" timeOffset="101436.6174">22411 11107 757 0,'0'0'83'0,"0"0"-18"15,0 0-19-15,0 0 44 16,0 0-72-16,0 0-4 0,-40 53 3 16,14-7 13-16,3 5 57 15,2 2-52-15,10-4-18 16,11-5 5-16,0-8-22 15,27-7-2-15,14-8 1 16,15-10-24-16,14-11-34 16,5 0-140-16,3-24-409 15</inkml:trace>
  <inkml:trace contextRef="#ctx0" brushRef="#br0" timeOffset="101999.6607">22686 11497 719 0,'0'0'56'0,"0"0"3"15,0 0-16-15,0 0 59 0,0 0-5 16,0 0-48 0,-38 10 38-16,53-25-25 0,5-9-51 15,2-5-3-15,4-3-8 16,-6 0 0-16,-2-2-9 15,-4 1 20-15,-8 4-15 16,1 5 4-16,-3 9 0 16,-2 8 9-16,-1 6-9 15,-1 1-12-15,0 0 6 16,0 7-36-16,0 14 36 16,3 6 6-16,0 4 0 15,2-2-6-15,0-3 8 16,4-6-2-16,-1-8 0 15,1-4 1-15,2-8-1 16,5 0 3-16,6-8 4 0,3-16 15 16,5-7-18-16,-2-5 3 15,-6 2-7-15,-4 2-20 16,-5 10 19-16,-5 6-78 16,-1 10-41-16,-4 6-56 15,-3 0-164-15,0 17-134 16</inkml:trace>
  <inkml:trace contextRef="#ctx0" brushRef="#br0" timeOffset="102808.515">23066 11465 718 0,'0'0'121'0,"0"0"-81"0,0 0-17 15,0 0 49-15,90-77-44 16,-65 53-12-16,-1 2-16 15,-5 5-1-15,-8 5 1 16,-5 4 3-16,-3 7 11 16,-3 1-28-16,0 0 1 15,-6 4-1-15,-8 9 5 16,-2 3 9-16,5-1 0 16,3 2-9-16,5 0 13 15,3 0-8-15,0-3 4 16,0 0 0-16,13-2-5 15,2-7 5-15,6 0-3 16,1-5 3-16,2 0 12 16,3-10-12-16,-2-3-7 0,-4 2-20 15,-6 3 22-15,-5 2 4 16,-4 2 1-16,-3 1-7 16,-1 1 17-16,-1-2-11 15,4-2 1-15,0 0 0 16,6-2-11-16,-1 0 0 15,1 0-12-15,-2 2-16 16,0 0 18-16,-6 3 21 16,-2 1 0-16,-1 1 1 15,0 1 7-15,0 0 39 0,0-1-7 16,0-1-1 0,0-3-29-16,0 0-2 0,0 2 20 15,0 3-16-15,0 0 33 16,0 0-22-16,0 0-5 15,0 0 4-15,0 0-22 16,0 10 0-16,-1 9-4 16,-1 5 4-16,1 6 27 15,-1-1-14-15,1 5 20 16,-1-2-1-16,-2-2-31 16,4-6 30-16,0-9-31 15,0-6 1-15,0-9-5 16,15 0 17-16,12-20-13 15,6-9 0-15,-4-3-1 16,-3 6-27-16,-10 6 17 0,-8 8 11 16,-4 7-2-16,-4 5 2 15,0 0-4-15,0 0-4 16,0 0-19-16,0 5 24 16,0 9-2-16,0 0 5 15,8-3 3-15,1-2-3 16,5-4 0-16,6-5 5 15,4 0-4-15,7-9-2 16,9-9 0-16,1-8-103 16,-3 2-108-16,-5 3-229 15</inkml:trace>
  <inkml:trace contextRef="#ctx0" brushRef="#br0" timeOffset="104624.6642">23961 11546 642 0,'0'0'67'0,"0"0"-65"16,0 0 63-16,0 0 50 16,0 0-29-16,0 0 8 15,-16 0-46-15,16 0 5 16,6-7 11-16,10-9-44 16,8-4-1-16,6-3-19 15,-2-2-4-15,-2 1 3 16,-3 0 2-16,-6 3-1 15,-4-1 0-15,-6 2 0 16,-5 4 6-16,-2 2-6 0,0 5-17 16,0 5 8-1,-6 4-2-15,-1 0-15 0,-2 9-12 16,-5 11 11-16,1 5 24 16,4 3 3-16,2-1-11 15,5-1 11-15,2-1 2 16,0-3-2-16,15-8-7 15,7-2 7-15,4-7 13 16,2-5-13-16,2 0 0 16,-3-11 0-16,-3-3 0 15,-8-2-6-15,-6 6 3 16,-5 3-16-16,-4 6 17 16,-1 1-7-16,0 0-7 0,0 0 1 15,-6 10 15-15,0 1-3 16,3-1 3-16,3-3-17 15,0 0 14-15,0-3-4 16,11-2-3-16,8-2 10 16,5 0 2-16,5-6-2 15,-3-9-13-15,-5-1-40 16,-9 8 45-16,-3 1-4 16,-8 4 12-16,-1 3 2 15,0 0 0-15,-10 2 6 16,-9 14 1-16,-4 12-9 15,1 1 26-15,5 5 0 16,2-1-24-16,7-8 9 0,6-6-7 16,2-8-5-16,0-4 1 15,9-7 0-15,16 0 2 16,13-13 11-16,8-11-13 16,0-4-27-16,-6 7-116 15,-14 6-44-15,-13 8-139 16</inkml:trace>
  <inkml:trace contextRef="#ctx0" brushRef="#br0" timeOffset="107008.196">23318 11861 514 0,'0'0'279'0,"0"0"-245"16,0 0 7-16,0 0 88 15,0 0-96-15,0 0 9 16,-41-6-25-16,21 6-13 0,-4 8 7 16,-1 6 11-16,3 3-18 15,0 5 23-15,3-1-26 16,4 6 5-16,5-1 12 15,4-1-15-15,6-1 1 16,0-1-4-16,0-2 0 16,13-3 1-16,13-1-1 15,5-5-1-15,6-7 1 16,3-3 0-16,-1-2 3 16,-3 0-6-16,-7-7 13 15,-6-6-14-15,-4-3 4 16,-5 0-5-16,-2-4 4 15,0 0-27-15,-5 0 24 16,1 0-4-16,1-1-9 0,-6 4 12 16,3 5 5-16,-2 1 0 15,-1 3-2 1,0 2-7-16,0-1 0 0,3 0-4 16,-2 0-29-16,4 1 8 15,0-1-13-15,-3 0 8 16,1 4-1-16,-4 1 11 15,-2 2 28-15,0 0-4 16,0 0-16-16,0 0-5 16,-10 0 13-16,-1 0-7 15,0 0 20-15,-2-3 6 0,0-3-3 16,1-5-3 0,1 2-7-16,2 0 7 0,2 1 0 15,4 3-2-15,2 2 2 16,1 2 19-16,0 0-18 15,0 1-1-15,0 0 9 16,0 0-19-16,0 0 10 16,0 0 0-16,0 0-7 15,0 0 7-15,0 0-1 16,0 0 1-16,1 0-1 16,9 0 1-16,1 1 2 15,5 0 19-15,4 0 23 16,5 1-32-16,8-2 0 15,3 0-9-15,2 1 5 16,1 1-13-16,-7 1 10 0,-7 2-5 16,-9 4 0-1,-7-1-15-15,-4 3 14 0,-5 1-3 16,0 1 4-16,0 1 17 16,-7-2-6-16,-3 1-10 15,1-2 16-15,0-1-13 16,2 3 22-16,3 0-13 15,1 1-3-15,0 1-14 16,3 2 4-16,0 0 0 16,0-1 0-16,10 0 8 15,8-7-8-15,3-2 0 16,6-3 1-16,5-4 8 16,1 0-8-16,0-8-1 15,-2-7 0-15,-5-2 9 0,-4-2-20 16,-7 2 11-16,-7-2-25 15,-5 5 21-15,-3 5-9 16,0 5 10-16,0 3 3 16,0 1 1-16,-10 0 1 15,-4 4-2-15,-1 10-4 16,2 0-2-16,0 4-4 16,4 1 10-16,-1 1 0 15,7-1 8-15,1-2 4 16,2-2-12-16,0 0 0 15,11-4 1-15,5-4 0 16,5-1-1-16,1-6 2 16,3 0 7-16,-2 0 0 0,0 0 2 15,0-4 12 1,-1-5 12-16,-5 0-32 0,-2 3-3 16,-1-2 5-16,-5 2 7 15,-5 3-6-15,-1 1-6 16,-3 2 0-16,0 0 10 15,0 0-10-15,-9 7 4 16,-8 5 0-16,1 5 0 16,2-3 16-16,3 1-17 15,7-2 0-15,2-4-1 0,2-2-2 16,0-1 0 0,0-2-3-16,9-1 7 0,7-1 4 15,1-2 0-15,4 0-5 16,-1-5 8-16,0-5-11 15,-2-2-12-15,-6 2 5 16,-6 2-16-16,-5 2 19 16,-1 1 1-16,0 5-3 15,-7 0-4-15,-4 0-11 16,1 0 17-16,0 3 0 16,5 7-12-16,4 1 10 15,1-2-3-15,0 2-2 16,3-2 3-16,10-4 8 15,2-2 8-15,4-3-3 16,1 0-3-16,7-5 31 0,1-14-21 16,3-5-11-1,1-6 1-15,0-1-1 0,2-5 8 16,-7-1-1-16,-1 1 0 16,-7 2 14-16,-5 4-22 15,-6 9 0-15,-4 7 13 16,-4 7-11-16,0 7 19 15,0 0-21-15,0 0-1 16,-5 4-2-16,-11 14 1 16,-2 7 2-16,0 4 2 15,4 3 0-15,5-5-4 16,6 0 2-16,3-7-1 0,0-5-5 16,3-4 6-16,14-6 0 15,7-5 9-15,10 0-3 16,5-3-2-16,1-11-4 15,-2 1-29-15,-10 1 22 16,-9 5-7-16,-10 2 9 16,-7 4 3-16,-2 1 4 15,0 0 26-15,0 0-19 16,-11 3-2-16,-1 5 9 16,-3 4-14-16,6 0-2 15,2 3 0-15,3 1 10 16,4 0-10-16,0 2 0 15,0-3-1-15,8 0-2 16,4-4 3-16,4-3-3 16,1-5 3-16,2-3 0 15,1 0 22-15,2 0-22 0,-2-9-11 16,-7-2 9-16,-1-4-37 16,-6 3 25-16,-5-1 6 15,-1 1-31-15,0 3 39 16,0 5-36-16,-7 2 33 15,0 2-3-15,-1 0-6 16,2 0 12-16,2 6 4 16,-1 5 3-16,5 0 10 15,0-2-2-15,0-1-15 16,0-2 12-16,8-2-11 16,4-3 14-16,8-1 0 0,4 0-15 15,1-11-29-15,0-6-130 16,-2-2-156-16</inkml:trace>
  <inkml:trace contextRef="#ctx0" brushRef="#br0" timeOffset="107227.1337">25034 11950 837 0,'0'0'143'0,"0"0"-138"16,0 0 11-16,0 0 80 15,0 0-58-15,0 0-38 16,80 94 3-16,-69-59 6 0,-2 4-6 16,-2 5 1-16,-4 1 10 15,-3-2-14-15,-5-2-32 16,-23-3-112-16,-15-6-44 16,-17-4-174-16</inkml:trace>
  <inkml:trace contextRef="#ctx0" brushRef="#br0" timeOffset="109007.6284">12897 11887 308 0,'0'0'29'15,"0"0"-19"-15,0 0 11 16,0 0 37-16,0 0-12 16,0 0 11-16,-2-41 2 15,2 38-32-15,0 1 72 16,-1 1-38-16,-2 0-1 16,-2 0-21-16,2-1-17 15,1 0 17-15,2 1-29 16,-1-1-7-16,-1 0 16 15,2 2-18-15,0 0 6 16,0 0-1-16,0 0 3 0,0 0-12 16,0 0 3-16,0 0 0 15,0 0-9-15,0 0 9 16,0 0-4-16,13-3 2 16,13-2-1-16,10-2-7 15,7 0 10-15,4 0 0 16,2-2 1-16,-1 3 3 15,-1-2-4-15,-2 2 0 16,-5 3 3-16,-4-2-14 16,-2 3 13-16,-2-1-2 15,-3 0 9-15,3-1-9 16,-4 0 0-16,-1 0-7 0,-3 1-3 16,-9 2 6-16,-6-1 4 15,-3 2-3-15,-6 0 0 16,0 0 0-16,0 0 3 15,0 0 1-15,0 0-1 16,0 0 7-16,0 0-7 16,0-1 0-16,0 1 0 15,0 0 4-15,0 0-4 16,0 0 0-16,0 0-16 16,0 0 13-16,0 0-94 15,0 0-54-15,0 0-77 16,-11 7-51-16</inkml:trace>
  <inkml:trace contextRef="#ctx0" brushRef="#br0" timeOffset="114258.5419">23809 10000 576 0,'0'0'26'0,"0"0"29"15,0 0-30-15,0 0 30 16,0 0-28-16,0 0-2 16,0 0 25-16,0-39-39 15,0 38 25-15,0 1-13 16,0 0-21-16,0 0 18 15,0 0-18-15,0 0-2 0,0 0 0 16,0 0 2-16,0 0-5 16,0 12-4-16,0 10 7 15,3 5-4-15,1 3 5 16,2 0-1-16,1-2 18 16,1-5-11-16,1-1-9 15,2-7 2-15,0-3 0 16,3-5 17-16,1-2-17 15,6-5 0-15,7 0 9 16,7-5 4-16,5-12 12 16,-7-2-24-16,-2-1 7 0,-9 3 1 15,-5 0-9-15,-4 3 0 16,-6 4-11-16,-2 5 2 16,0 3-11-16,1 2-83 15,5 0-51-15,1 0 13 16,3 5-78-16</inkml:trace>
  <inkml:trace contextRef="#ctx0" brushRef="#br0" timeOffset="115482.0424">24977 11361 570 0,'0'0'27'0,"0"0"-21"16,0 0-2-1,0 0 10-15,0 0 54 0,0 0 20 16,0-39-28-16,0 38 3 16,0 1-37-16,0 0 17 15,0 0-2-15,0 0-18 16,0 0 16-16,0 0-29 16,0 0-2-16,0 0-8 15,0 0 0-15,0 0-9 16,0 0 8-16,0 9-10 15,0 8 2-15,-5 9 18 16,1 2-10-16,4-1 1 16,-3-2 0-16,3-6-6 15,0-6 6-15,0-6 0 0,0-5-3 16,0-2 8-16,0 0 0 16,0 0 9-16,7-9 33 15,14-13 14-15,6-10-61 16,1 1 0-16,-2 2 6 15,-4 2-4-15,-3 4 11 16,0 3-13-16,-2 5 0 16,1 1-10-16,-3 2 10 15,-2 5-32-15,-5 2-1 16,-4 3-51-16,1 2-26 16,-2 0-76-16,-3 0-180 15</inkml:trace>
  <inkml:trace contextRef="#ctx0" brushRef="#br0" timeOffset="117710.5927">17262 12187 308 0,'0'0'192'0,"0"0"-79"15,0 0-67-15,0 0-24 16,0 0 30-16,0 0 0 16,0 0 18-16,15-37-34 0,-15 33 1 15,0 1 12-15,0 3 0 16,0 0-3-16,0 0-30 16,0 0-14-16,0 0 11 15,0 0-13-15,0 9-4 16,0 12-6-16,3 10 16 15,3 5-6-15,2 2 0 16,-1-3-4-16,5-2-3 16,-3-6 11-16,2-7-4 15,2-5 0-15,-4-6 1 16,-2-5 4-16,4-4-5 16,-1 0 0-16,9 0 24 15,3-15-6-15,6-5-18 16,-2 0 6-16,-3 1 3 0,-1 2-9 15,-4 4 0-15,-3 1 6 16,-3 6-20-16,-2 3-24 16,-2 0-24-16,1 3 1 15,2 0-59-15,0 0-64 16,-2 0-67-16</inkml:trace>
  <inkml:trace contextRef="#ctx0" brushRef="#br0" timeOffset="120374.582">18222 12937 545 0,'0'0'89'0,"0"0"-33"0,0 0-9 15,0 0 17-15,0 0 24 16,0 0-31-16,0-63 30 15,0 61-37-15,0 2-31 16,0 0 9-16,0 0-28 16,0 0-7-16,0 0 2 15,0 19-7-15,8 10 8 16,5 7 4-16,3 8 0 16,-1-4-1-16,1-2 1 15,-2-4 0-15,-1-8 0 16,-4-5 5-16,-1-9-9 15,-1-4 4-15,-3-6 0 16,3-2 20-16,8 0-20 0,5-5 0 16,8-14 0-16,5-4 7 15,-1-2-10-15,-3 0 3 16,1 3-32-16,-1 3 19 16,0 5-81-16,0 4 9 15,-6 5-53-15,-6 0-110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18:23.40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7198 5589 251 0,'0'0'5'16,"0"0"-5"-16,0 0 0 16,0 0-9-16,0 0 9 15,0 0 7-15,0 0-5 16,-29-30 59-16,29 25-29 15,0 5-7-15,-2 0 2 16,1 0-25-16,1 0 24 16,0 0-26-16,0 0-19 15,0 0 16-15,0 0 3 0,0 0-10 16,0-2 2-16,0 2 16 16,0 0-5-16,0 0 16 15,0 0-8-15,0-1 37 16,0 1-27-16,0 0-13 15,0 0-1-15,0 0 0 16,0 0-10-16,0 0 3 16,0 0 0-16,0 0-9 15,0 0 14-15,0 0-5 16,0 0 0-16,0 0-6 16,0 3 6-16,3 2 0 15,6 1 12-15,-2 0-16 16,6 2 17-16,3-1-13 0,3 2 26 15,2-2-20-15,6-2 30 16,1 1-31-16,5-2-3 16,5-1 21-1,7 0-20-15,9-2 2 0,10 1 2 16,3-1-5-16,2-1-2 16,1 0 0-16,-3 0 9 15,-2 0-9-15,-3 0 0 16,-2-3 0-16,-8 3-12 15,-9 0 26-15,-4 0-14 16,-8 0 0-16,-5 5 1 16,-3 5-11-16,-3-3 10 0,-7 0 0 15,-3-1-3-15,-5-4 8 16,-5 0-5-16,0-2 0 16,0 0 0-16,0 0 12 15,0 0-8-15,0 0 10 16,0 0-7-16,0 0 0 15,0 0 1-15,0 0-8 16,0 0 0-16,0 0-13 16,0 0 0-16,0 0-41 15,0 7-65-15,0 1-58 16,-2 2 98-16</inkml:trace>
  <inkml:trace contextRef="#ctx0" brushRef="#br0" timeOffset="13455.0197">18159 2396 716 0,'0'0'0'0,"0"0"0"15,0 0 23-15,0 0-23 16,0 0 0-16,0 0 21 15,0 0-2-15,-15-10 23 16,15 10-26-16,0 0-10 16,0 0 20-16,0 0-26 15,0 0-5-15,-3 6 2 16,0 16-1-16,-4 16 3 16,-3 15 1-16,0 7 0 15,-1 9 10-15,-2 6-4 16,0 5-4-16,-2 8 13 15,0 2-2-15,0 3 5 0,3-1-11 16,3-2-1-16,4-7 2 16,1-8-7-16,3-7-1 15,1-10 9-15,0-6-4 16,0-12-5-16,0-12 0 16,0-10 0-16,0-10 1 15,0-3-1-15,0-5 0 16,0 0 2-16,0 0 5 15,0 0-6-15,0 0-1 16,0 0 5-16,0 0-5 16,0 0 0-16,0 0 0 0,0 0-1 15,1-1 8-15,-1 1-13 16,0 0 6-16,0 0 0 16,4 0 5-16,6 0-5 15,12 0 0-15,17-2-6 16,16-1 12-16,14-1-15 15,9 0 8-15,5-2 1 16,5 1-7-16,4-1 7 16,5-2 0-16,10 1-2 15,11 1-3-15,6 2 5 16,6 4 0-16,4 0 8 16,0 0-15-16,2 0 7 15,2 0 0-15,-3 0-12 16,-5 0 20-16,0 4-20 15,-3-3 10-15,11-1 2 0,8 0-14 16,8-5 14-16,4-4 0 16,3-1 0-16,-3 3-3 15,-1 0 3-15,-5 0 0 16,-9 3 12-16,2-3-18 16,-2 1 8-16,-6 2-2 15,2 0 0-15,0 3 3 16,-1 1-6-16,4 0 2 15,3 0 1-15,-3 0 10 16,-1 0-10-16,-6 0-7 16,-10 0 2-16,-6 0 5 15,-9 0 0-15,-8 0 0 16,-6 0 4-16,-5 0 3 0,-3 0-7 16,4 0-2-16,2-4 1 15,-3 1 2-15,-6 1 2 16,-3-4-3-16,-9 0 0 15,-8 1-3-15,-6-4 3 16,-7 2-1-16,-6 0-9 16,-9 1 20-16,-2-1-2 15,-7 2-8-15,-4 2 0 16,-6 1 21-16,-3 0-21 16,-5 1 0-16,-1-1 2 15,-2 0 4-15,-5 1-3 16,1 1-3-16,-1 0 0 15,-2 0 15-15,0 0-13 0,0 0 19 16,0-2 20-16,3 0-33 16,3-6 36-16,7-6-43 15,0-5 1-15,7-3 12 16,-1-6-14-16,4-5 0 16,-1-5-5-16,2-8 11 15,-2-7 0-15,2-5-6 16,3-7 0-16,0-8-1 15,-1-4 1-15,0-5 0 16,-5-1-3-16,-2 5 3 16,-5 7 0-16,-3 4 0 0,-5 7 4 15,-1 3 4 1,-5 5-8-16,0 9 0 0,0 9-12 16,0 12 32-16,0 7-10 15,0 8-2-15,0 4-8 16,0 3 9-16,0 0-9 15,-1 0-6-15,1 0 5 16,-2 0 0-16,-1 0-1 16,3 0 2-16,-3 0 0 15,-2 0-14-15,-6 0 14 16,-6 0-16-16,-14 0 15 16,-18-2-28-16,-17-2 19 15,-19 1 4-15,-12 0-34 0,-10-1 38 16,2 1-6-1,-2 3 8-15,-1 0-4 0,-9 0 14 16,-13 0-20-16,-13 0 0 16,-19 0-20-16,-16-5 19 15,-17-2 0-15,-10 0 11 16,-13-1 0-16,-1-5-1 16,3-2-2-16,4 0 3 15,15-4 0-15,9 2 20 16,13 2-15-16,7 1 9 15,7 0-14-15,-2 3 0 16,4 3-2-16,-3 2 2 16,-5 3 0-16,5 3 9 15,1 0-2-15,7 0-7 16,14 5 0-16,15-1 14 0,20-2-13 16,23-2-1-16,15 0 0 15,12 0 8-15,10 0-8 16,7 0 0-16,8 0-1 15,4 0 9-15,4 0-3 16,-2 0-5-16,-6 0 1 16,-4 0-9-16,-6 0 8 15,-1 6-6-15,2-1 4 16,1-2 4-16,3-1 0 16,4 0-2-16,-1 1 7 15,0 2-13-15,1 0 6 16,-8-1 0-16,-6 4-4 0,-3 2 17 15,-10 1-20-15,-2-1 7 16,-1 5-4-16,0-1-5 16,3-1 16-16,3-2-12 15,3-1 5-15,2-1 0 16,6-3 1-16,2 2-1 16,3-4 0-16,0 3 4 15,-1-2-4-15,1 0-1 16,-4 0 1-16,3 2 0 15,2-2 5-15,5-1-5 16,7 1-2-16,8-5 2 16,9 3 0-16,5-3 0 0,4 0 0 15,0 0-19-15,0 0 14 16,0 0-17-16,0 0-18 16,0 0 33-16,0 0-18 15,0 0-31-15,0 6-34 16,0 5-14-16,-5 5 98 15,-11 8-10-15,-8 7-55 16,-3 4-101-16</inkml:trace>
  <inkml:trace contextRef="#ctx0" brushRef="#br0" timeOffset="14782.2913">17371 1548 559 0,'0'0'50'0,"0"0"7"15,0 0-14-15,0 0-29 0,0 0 36 16,0 0-40-1,0 0 5-15,0-6-15 0,0 6-9 16,14 18 3-16,11 12 6 16,9 10 0-16,9 13 3 15,5 8 11-15,6 1-14 16,6-1 0-16,-2-8 14 16,1-5-8-16,-6-7-6 15,-4-8 0-15,-10-8-11 16,-6-7 26-16,-3-7-15 15,-7-5 0-15,-2-4 2 16,-5-2 5-16,-5 0-7 0,-4 0-8 16,-4-12 2-1,-3-7-17-15,0-3-39 0,-22-6-37 16,-2 0-62-16,-4 0 24 16,5 3 96-16,7 1 41 15,6 4 67-15,5 2-7 16,2 2-46-16,0 2 9 15,3 4 20-15,-2 1 74 16,2 5-72-16,0 1-10 16,0 2 19-16,0 1-46 15,4 0-16-15,17 5-6 16,16 15 14-16,8 7 4 16,4 10-4-16,0 5 1 15,-6 5-2-15,-10-2 7 16,-11 1-6-16,-10-5 0 0,-10 2 4 15,-2-2 9 1,-18-1-5-16,-19 3-7 0,-20-5 57 16,-12-1-36-1,-7-3 5-15,0-2-24 0,14-6 4 16,13-4-9-16,19-10 2 16,16-4-41-16,10-7-54 15,4-1-140-15</inkml:trace>
  <inkml:trace contextRef="#ctx0" brushRef="#br0" timeOffset="16840.8756">24853 4913 588 0,'0'0'79'16,"0"0"-40"-16,0 0-39 16,0 0 67-16,0 0-27 15,0 0 13-15,0 0 1 16,-43-55-28-16,23 18 32 16,0-18-42-16,-3-9-11 0,-2-8-4 15,-4-8-1-15,0-6 11 16,-1-8-9-16,1-8-2 15,6-6 15-15,1-1-15 16,3 6 0-16,4 8 2 16,5 18-2-16,2 14 0 15,5 16-4-15,0 13 10 16,2 8-13-16,-1 12 7 16,2 3 0-16,-2 7-6 15,2 2 6-15,0 2-16 16,0 0-42-16,0 0-38 15,4 17 55-15,5 12-4 16,0 5-47-16,-4 10-4 0,-5-5-147 16</inkml:trace>
  <inkml:trace contextRef="#ctx0" brushRef="#br0" timeOffset="17232.201">24294 4270 684 0,'0'0'16'0,"0"0"-5"16,0 0-20-16,0 0 18 15,0 0 29-15,0 0 70 16,-5 0 15-16,5-23-57 0,0-11-61 16,2-9 5-16,10-10-7 15,7-7-3-15,1-5 4 16,3-3-7-16,1 4 4 15,-2 12-1-15,-5 15 5 16,-2 12-4-16,-6 14-2 16,-5 8 0-16,2 3-16 15,6 0 16-15,3 13-26 16,9 8 27-16,-1 4-3 16,3 6 3-16,-3 2 0 15,-2-2-2-15,2 1 4 16,-3-4-12-16,1 1 1 15,-4-1-14-15,-2-3 22 0,2-1-46 16,-4 0-6-16,2-1-50 16,-1-2-11-16,-8-7-14 15</inkml:trace>
  <inkml:trace contextRef="#ctx0" brushRef="#br0" timeOffset="23938.9044">18593 2372 433 0,'0'0'6'0,"0"0"17"0,0 0-11 16,0 0 10-16,0 0 2 16,0 0 15-16,0 0 22 15,-2-62-57-15,1 57 7 16,1-2 18-16,-2 2-19 15,2 0 3-15,0 0-10 16,-1-1 4-16,1 3-4 16,-2 0 18-16,2 3-15 15,-2 0-3-15,2 0 21 16,-1 0-29-16,0 0 5 16,-2 0-13-16,3 12-13 15,0 7 34-15,-1 7-8 0,1 9 3 16,-3 6 8-16,-5 13-21 15,-1 5 21-15,-4 8-11 16,-5 3 35-16,-2 2-31 16,-2 4 9-16,1 3 13 15,2 2-25-15,1 0 14 16,4-3-15-16,2-3 4 16,2-2 5-16,4-1-7 15,0-7-2-15,0 2 8 16,1-3-4-16,0-5 8 15,-1 2-12-15,1-8 0 16,2-8-3-16,-1-9 3 16,2-10 0-16,2-8-2 15,0-7 12-15,0-9-12 16,0-2 2-16,0 0 0 0,0 0 2 16,0 0 5-16,0-2-7 15,9-13 0-15,15-11-27 16,9-8-68-16,1-7-48 15,-7-8-222-15</inkml:trace>
  <inkml:trace contextRef="#ctx0" brushRef="#br0" timeOffset="25465.629">24265 2291 539 0,'0'0'0'0,"0"0"24"16,0 0-24-16,0 0-11 15,0 0 6-15,0 0 5 16,0 0 16-16,-36-3 4 16,29 6-16-16,0 3 59 15,-1-1-57-15,1 7 1 16,-5 1-5-16,1 9 6 0,-1 9 5 16,-2 15-7-1,0 12-2-15,-4 14 27 0,-3 10-3 16,-2 12-16-16,-3 6 13 15,1 2-21-15,1-1 10 16,0-6-14-16,7-3 14 16,1-5-16-16,7-5 2 15,6-3 0-15,2-9 6 16,1-5-3-16,0-11 4 16,0-14-7-16,0-12 6 15,3-9-10-15,0-8 4 16,-2-6 0-16,1-4 2 15,-1-1 1-15,1 0-6 0,4 0-9 16,10-11-62-16,8-23-40 16</inkml:trace>
  <inkml:trace contextRef="#ctx0" brushRef="#br0" timeOffset="27086.4626">17628 4025 635 0,'0'0'76'0,"0"0"-61"0,0 0 1 15,0 0-11-15,0 0-5 16,0 0 3-16,0 87 67 16,0-39-22-16,0 10-16 15,6 6-12-15,-1-4-14 16,3-2 5-16,-2-5-11 16,2-11 0-16,3-11 13 15,0-7-13-15,0-9-9 16,0-6-24-16,3-3-61 15,11-6 43-15,6 0-48 16,7-20 44-16,2-17-78 16</inkml:trace>
  <inkml:trace contextRef="#ctx0" brushRef="#br0" timeOffset="27303.2541">18013 4224 489 0,'0'0'84'0,"0"0"-21"15,0 0 17-15,0 0-7 16,0 0-14-16,0 0 4 15,0-29-63-15,0 41-1 16,0 15-1-16,0 13 4 16,3 5 23-16,3 3-23 15,1-4 15-15,0-5-22 16,-2-6 5-16,-5-7-38 16,0-9-13-16,0-5-26 15,-8-7 9-15,-16-3-4 0,-10-2-57 16,-9-4-10-1</inkml:trace>
  <inkml:trace contextRef="#ctx0" brushRef="#br0" timeOffset="27453.9194">17702 4448 532 0,'0'0'65'15,"0"0"34"-15,0 0-58 16,0 0-17-16,0 0 20 16,0 0-13-16,33-19 26 15,20 7-17-15,19-2-34 16,15-3 16-16,10-1-22 15,8 3-65-15,3-2-86 16,-5-3-239-16</inkml:trace>
  <inkml:trace contextRef="#ctx0" brushRef="#br0" timeOffset="28202.8142">23283 4137 750 0,'0'0'26'15,"0"0"-25"-15,132-7 13 16,-63-2-14-16,1 1 2 16,-2 0 33-16,-4 2-35 15,-4 0 0-15,-9 1 3 16,-5 5-3-16,-8 0-30 15,-12 0-30-15,-9 0-53 16,-17 0-49-16</inkml:trace>
  <inkml:trace contextRef="#ctx0" brushRef="#br0" timeOffset="28478.594">23609 4205 586 0,'0'0'117'0,"0"0"-101"16,0 0-16-16,0 0 0 16,0 0 15-16,0 0 35 15,-3 77 16-15,-6-40-10 16,-3 4-31-16,2 7 23 16,-2 2-36-16,3-1-9 15,1 0 18-15,2-4-18 16,2-3 0-16,1-5-3 0,1-4 1 15,2-8 2-15,0-5-3 16,2-4-62 0,10-2-44-16,4-7-51 0,-2-7-124 15</inkml:trace>
  <inkml:trace contextRef="#ctx0" brushRef="#br0" timeOffset="36662.2926">16218 3662 666 0,'0'0'20'0,"0"0"-7"0,0 0 48 16,0 0-61-1,0 0 3-15,0 0 11 0,0 0-14 16,-10-7-14-16,10 31 11 16,0 10 6-16,0 9 65 15,0 1-52-15,2 2-13 16,6-6 18-16,1-3-18 16,-1-7 2-16,0-7-5 15,0-7 0-15,-3-7 1 16,-1-4 1-16,-2-3 4 15,1-2 9-15,-3 0-9 16,0 0 5-16,3-12 8 16,0-17-6-16,2-14-11 15,-2-8-2-15,-1-1 0 16,-2 2-2-16,0 3 2 16,0 5 0-16,0 8-2 15,0 4 13-15,0 10-12 0,1 6 1 16,1 8 0-16,-2 3 0 15,0 3 0-15,0 0 0 16,6 0-11-16,4 0 18 16,16-4-20-16,12 1 10 15,12 1 3-15,6 0-3 16,2 2-13-16,-2-1-43 16,-10 0-5-16,-3 1-38 15,-10 0-2-15,-14 0-155 16</inkml:trace>
  <inkml:trace contextRef="#ctx0" brushRef="#br0" timeOffset="36807.349">16635 3895 525 0,'0'0'20'16,"0"0"0"-16,135 0 25 15,-69 0-37-15,3 0-16 16,-5-8-10-16,-9 1-132 15</inkml:trace>
  <inkml:trace contextRef="#ctx0" brushRef="#br0" timeOffset="40533.9323">16323 3842 545 0,'0'0'73'16,"0"0"-69"-16,0 0 18 0,0 0-22 15,0 0 6-15,0 0-20 16,0 0 23-16,-6 83-9 16,6-37 59-16,0 8-48 15,0 3 37-15,0-1-46 16,-3-2 11-16,3-8 18 16,0-9-21-16,0-6 0 15,0-5-2-15,0-8-2 16,0-5-1-16,0-6-5 15,0-4 6-15,0-3 1 16,0 0-4-16,0 0 55 16,0 0-6-16,0-13-14 15,0-14-12-15,0-7-26 16,-3-8 0-16,-5-3 8 0,-2-1-8 16,1-3 0-16,1 2-6 15,3 0 6-15,3 0-3 16,2 4 3-16,0 2 0 15,0 5 4-15,2 7-2 16,3 7 3-16,-2 8-5 16,0 6 2-16,-1 4-8 15,-2 2 6-15,0 2 0 16,0 0-10-16,0 0 10 16,6 0-1-16,4 0-15 15,10 4 9-15,4 6-6 16,6-1 13-16,2 1 0 0,1-3-1 15,-2 0 12 1,-2-1-5-16,-1-2-6 0,-4-1-8 16,-3-1-7-16,-3 2-12 15,-6-1-10-15,-2-1-27 16,-7 3-58-16,-3 5 20 16,0 5-22-16,-18 4-38 15,-14 5-130-15</inkml:trace>
  <inkml:trace contextRef="#ctx0" brushRef="#br0" timeOffset="40774.9123">16354 4156 266 0,'0'0'15'0,"0"0"98"16,0 0-40-16,0 0-25 16,0 0-7-16,0 0 11 0,30 37 25 15,-14-34-29-15,1 1-9 16,1 1-7-16,4-3-3 15,-1 0 3-15,0-2-23 16,1 0-6-16,1 0 28 16,3 0-31-16,4 0 0 15,2-4-10-15,-3-5 10 16,4 2-16-16,1-2-83 16,-4 2-18-16,-9-6-159 15</inkml:trace>
  <inkml:trace contextRef="#ctx0" brushRef="#br0" timeOffset="44983.6512">2828 8727 44 0,'0'0'376'0,"0"0"-343"16,0 0 10-16,0 0-19 15,0 0 23-15,0 0-7 16,0 0 10-16,0 0-36 16,-49-45 24-16,48 45-2 15,1 0-32-15,0 0 24 16,0 0-28-16,0 0 0 15,0 0-10-15,0 0 10 16,0 0 0-16,0 0 0 0,9 0-4 16,13 0 1-16,9 0 3 15,8 0 0-15,9 0 3 16,2-6-1-16,1-2-2 16,0 0 0-16,-8-3-2 15,-4 4-6-15,-11-3 13 16,-8 5-5-16,-6 2 0 15,-6 2-5-15,-6 1-17 16,2 0 1-16,-4 0-32 16,0 0-25-16,0 7-17 15,0 7-35-15</inkml:trace>
  <inkml:trace contextRef="#ctx0" brushRef="#br0" timeOffset="46815.5513">24018 5300 690 0,'0'0'0'15,"0"0"-33"-15,-32 89 33 16,18-34 0-16,-4 2 8 16,1 1 19-16,-2-4-26 15,5-7 17-15,4-7 10 16,3-8-28-16,3-10 0 16,3-8-1-16,1-8 9 15,0-5-2-15,0-1-5 16,0 0 38-16,0-3 53 15,0-19-37-15,0-11-48 16,8-10-14-16,5-11 17 0,-3-7-14 16,5-4 4-1,2-1 0-15,2 4-4 0,1 6 3 16,3 9 0-16,-2 13-14 16,-4 9 30-16,-1 8-33 15,-7 9 18-15,-2 3-2 16,-4 5-7-16,0 0-2 15,3 0-26-15,2 16 30 16,2 7 14-16,-4 5-4 16,-4 5-3-16,-2 3 0 15,0 0-1-15,0 0 1 16,-5-4 0-16,-8-2-8 16,-2-4 25-16,-1-1-26 15,-3-7 9-15,0-3 0 0,0-3 7 16,2-5-5-16,4-3 0 15,6-3-4-15,5 1 6 16,2-2-16-16,0 0 12 16,0 0 0-16,2 5-12 15,10 1 12-15,13 5 0 16,15 2 48-16,8 0-25 16,6-5 15-16,5-1-38 15,-2-4 9-15,-1-3-6 16,1 0-3-16,-4 0-54 15,-10 0-119-15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19:39.41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16885 6641 225 0,'0'0'87'0,"0"0"-75"15,0 0 48-15,0 0-12 16,0 0-2-16,-24-78 5 0,24 68-26 16,0-2 42-16,0 0-47 15,0 3 13-15,0-2 3 16,0 2 1-16,0 7 49 15,0-1-46-15,0 3 7 16,0 0-30-16,0 0-17 16,2 20-4-16,5 19-9 15,5 18 13-15,0 11 17 16,-1 10-17-16,-1 11 0 16,-3 4 0-16,-1 3 8 15,0-4 1-15,-1-4 0 16,-3-4-8-16,-2-6 25 15,0-5-22-15,0-9-4 0,0-13 7 16,0-12-1 0,0-15 0-16,0-12-6 0,0-9 8 15,0-3-1 1,0-25 23-16,2-20-13 0,9-20-17 16,1-15-56-16,-2-8 7 15,-7-2-1-15,-3 0-10 16,0-2 59-16,-5 3-12 15,-9 5 3-15,0 6 2 16,-2 8 7-16,3 9 1 16,-1 4 2-16,5 2 12 15,4 6-10-15,5 5-4 0,0 8 0 16,0 10 14 0,0 10-4-16,0 9 40 15,0 6-23-15,0 1-15 0,0 0-10 16,0 0 4-16,0 0-12 15,0 0 2-15,0 0 0 16,0 0-4-16,5 1 8 16,9 6 0-16,8 3-1 15,8 0 1-15,11 1 0 16,10 0 11-16,16 0-6 16,18-3 6-16,22-1-1 15,26-4-9-15,29-3 36 16,30 0-37-16,26 0 0 15,13 0-1-15,2 0 10 16,1 4-12-16,-9 4 3 0,0 1 0 16,-3 4 1-16,-5-1 0 15,-8 0-2-15,-5 3 1 16,-11-2-5-16,0-2 1 16,-7 0 4-16,-7-3-7 15,2-3-2-15,-2-3 0 16,10 0 9-16,4 1 0 15,-1 2 4-15,-1 2-4 16,-15-3 0-16,-7-1 7 16,-11 0-16-16,-13 2 10 15,-14-2-1-15,-10-1 3 16,-14-2 8-16,-16 0-12 0,-8 0 1 16,-11 0 0-16,-6 1 30 15,-8 0-29-15,-5-1-1 16,-1 2 17-16,-2-2-14 15,-2 3 9-15,-6 2-12 16,-6-1 0-16,-10 0 2 16,-2 0 3-16,-10 1-7 15,3 0 2-15,1 1-1 16,-4 2 1-16,5 1 0 16,-8 2-2-16,-1-3-6 15,-3-2 8-15,-4 2-1 16,0-4-6-16,-3-2 11 15,2 5-11-15,-1 1 7 16,2 6 0-16,0 9 0 16,0 8 0-16,2 11 0 0,-2 10 0 15,-3 6 7 1,0 8-8-16,0 3 1 0,-13 6 0 16,-7 4 8-16,-5 2-8 15,-4-1 0-15,-5 0 0 16,1 0 7-16,-3-3-4 15,2 0-3-15,0-4 0 16,1-3 0-16,0-2 9 16,2-5-9-16,1-5 0 15,1-8 8-15,4-10-18 0,-1-13 10 16,-1-6-6 0,-6-9 1-16,-7-9-3 0,-11-3-10 15,-10-4 17-15,-14-16-26 16,-13-2 25-16,-13-3-9 15,-7-1-4-15,-5-1 12 16,-3 4-2-16,-5 1 3 16,-6 0-8-16,-15 5 20 15,-6 0-19-15,-11 5 16 16,-5 0-7-16,-6 3 6 16,-3 2-6-16,-2 1 0 15,-2-1-7-15,1-4 15 16,6 1-8-16,0-5 3 15,8-2 1-15,9 2 18 16,1 0-21-16,9-2 6 0,1 0-2 16,2 0-3-16,4 0 13 15,8 1-9-15,3 1-6 16,13 2 6-16,10-1 0 16,14 2-11-16,15 1 5 15,12 2 0-15,5 2 5 16,3 2-5-16,-1 0 0 15,-1 1 2-15,0 1 4 16,-2 0-6-16,-1 1-3 16,1 1 3-16,4 0 6 15,-2-2-6-15,4 2 0 16,-1-5-11-16,-1 4 26 0,3-1-18 16,0 2 3-1,-6-2 0-15,-5 3-1 0,-2-2 1 16,-3-1-5-16,1 3 2 15,-1 0 4-15,-2 0-1 16,0 0 0-16,4 0 7 16,6 0-10-16,12 0 10 15,12 0-3-15,12 0 18 16,8 0-11-16,6 0-5 16,4 0 18-16,4 0-21 15,0 0 10-15,0 0-13 16,0 0-6-16,0 0 4 15,0 0 2-15,0 0 0 16,0 0-11-16,0 0-44 16,0 0 6-16,0 0-58 15,0 0 6-15,0 0 2 0,0-4-105 16,0-11 67-16</inkml:trace>
  <inkml:trace contextRef="#ctx0" brushRef="#br0" timeOffset="519.6549">17467 6532 479 0,'0'0'162'16,"0"0"-106"-16,0 0-35 15,0 0 1-15,0 0-22 16,0 0-18-16,-6-19 18 16,18 65 7-16,-2 19 6 15,-1 15 55-15,-3 18-32 16,-1 9-16-16,-2 4-20 15,-2-7 14-15,2-9 11 16,-1-12-10-16,-1-10-14 16,1-6 32-16,-2-9-25 15,2-10 14-15,0-10-22 16,7-9-13-16,4-12-31 16,11-17-114-16,8-4-77 0</inkml:trace>
  <inkml:trace contextRef="#ctx0" brushRef="#br0" timeOffset="842.5624">19019 6588 660 0,'0'0'29'15,"0"0"-29"-15,0 0 42 0,0 0-11 16,0 0-14 0,0 0-12-16,-4 74 57 0,-8-4 0 15,0 22-25-15,0 12 11 16,-1 8-13-16,1 8-20 16,0-6 20-16,1-7-35 15,4-5 11-15,5-10-11 16,2-13 0-16,0-8 5 15,12-11-5-15,12-14-37 16,11-16-85-16,11-21-50 16,5-12-92-16</inkml:trace>
  <inkml:trace contextRef="#ctx0" brushRef="#br0" timeOffset="1143.6267">20312 6875 800 0,'0'0'0'15,"0"0"0"-15,0 0-88 16,0 0 78-16,83-47 5 16,-82 77 10-16,-1 21 64 15,0 17 4-15,0 12-25 16,-6 16 32-16,-6 1-71 15,-3 6 29-15,2-2-7 16,3-6-24-16,2-9 17 0,7-13-24 16,1-7 0-16,0-16-12 15,11-13 1-15,12-17-81 16,11-19-10-16,11-9-41 16,5-39-335-16</inkml:trace>
  <inkml:trace contextRef="#ctx0" brushRef="#br0" timeOffset="1402.4208">21539 7068 952 0,'0'0'12'0,"0"0"-6"15,0 0-12-15,13 110-13 16,-13-50 19-16,0 15 16 15,-1 12-15-15,-14 8 49 16,-5 3-4-16,1 2-25 16,-2-5 6-16,2-5-17 15,5-4-10-15,7-7 0 16,7-10 1-16,0-11-9 16,8-13-50-16,26-15-85 15,9-18-55-15</inkml:trace>
  <inkml:trace contextRef="#ctx0" brushRef="#br0" timeOffset="1643.4605">22847 7349 843 0,'0'0'13'16,"0"0"-26"-16,0 0-3 15,2 96 14-15,-25-24 4 16,-7 10 8-16,-7 2 55 16,1 2-24-16,5-2-15 15,2-1-10-15,9-4-16 0,11-4-5 16,9-8-89 0,1-14-117-16,32-20-251 15</inkml:trace>
  <inkml:trace contextRef="#ctx0" brushRef="#br0" timeOffset="7747.1361">17004 7654 351 0,'0'0'91'0,"0"0"-85"16,0 0 20-16,0 0-15 16,0 0-11-16,0 0 11 15,0 0 8-15,-12-16 6 16,11 14 44-16,-1 1-51 16,0 1-6-16,1-1 30 15,0 1-28-15,1 0 24 16,-2-2-14-16,1 2-21 15,-1-1 14-15,1 1-17 16,-2-2 0-16,1 2 8 16,1 0-8-16,1 0 0 15,0 0-5-15,0 0 20 0,0 0-14 16,0 0-1 0,0 0 0-16,0 0 43 0,0 0-36 15,0 0 2-15,0 0-9 16,0 0 1-16,1 0-5 15,12 0 4-15,13 3 0 16,12 3 0-16,8 1 7 16,10-4 2-16,1 1-9 15,3-2-24-15,-3 4-35 16,-7-4-118-16</inkml:trace>
  <inkml:trace contextRef="#ctx0" brushRef="#br0" timeOffset="10244.9757">20480 10246 644 0,'0'0'59'0,"0"0"19"15,0 0-74-15,-64-73 50 0,40 57 9 16,-1 2-35-1,-4 3 5-15,1 1-23 16,-2 3-2-16,0 4 20 0,-3 1-13 16,1 2-13-16,-6 0-2 15,-1 0 0-15,-4 0-7 16,0 3 7-16,-6 7 0 16,-4-1 0-16,-3 2 0 15,-6 0-1-15,0 1 1 16,-1 3 0-16,-1 0-4 15,-1 1 4-15,-1 1 0 16,0 2-2-16,2 3 2 16,0 0 0-16,1 5-2 15,-3 1 16-15,-3 3-24 16,-6 2 10-16,-6 3 0 16,1 0 1-16,-1 6-1 15,1 5 0-15,2 5-1 0,1 3 4 16,2 4 0-16,7 0-3 15,7 0 0-15,8 4 0 16,10 3 5-16,6 6 9 16,4 8-14-16,1 12 3 15,4 14 3-15,1 3-6 16,0 7 0-16,3 5 2 16,5-8 1-16,4 1-6 15,8-3 3-15,7-4 0 16,0 0 1-16,3-1-1 0,18 8 0 15,7-1-3-15,2 4 8 16,3 1-8 0,-4-5 3-16,1-1 0 0,-1-6-3 15,6-8 3-15,4-4 0 16,10-2-1-16,3 3 5 16,5 1-8-16,9 1-2 15,4-5 6-15,3-5 3 16,8-3-3-16,4-1 0 15,7-6 5-15,10 0 3 16,6-4-7-16,9-5-2 16,5-3 5-16,8-3-8 15,10-2 4-15,6-8 0 16,5-3 4-16,6-8 3 0,-1-4-3 16,4-8 6-16,4-6-10 15,0-6 20 1,-3-7-4-16,-4-6-15 15,-8-4 3-15,-2-1 0 0,-4-18 20 16,-4-9-24-16,0-5 0 16,-3-4 20-16,-4-2-12 15,1-3-8-15,-1-3 16 16,-7-5-12-16,-6-3 13 16,-2-3-17-16,-12-5 0 15,-8-1 4-15,-10-6-4 0,-11-2-4 16,-5-1 0-16,-3 4 8 15,-3-1-3 1,-7-1-1-16,-7-3 0 0,-9-4-2 16,-7 0 2-1,-3-1 0-15,-2 2 7 0,-6 2-6 16,-2 1-1-16,-5 2-8 16,-4 4 8-16,-6 2-9 15,-2 3 9-15,-5 5-1 16,0-2-9-16,0 0 10 15,-6 4 0-15,-8-1-6 16,1 2 6-16,-2-1 2 16,2-1-2-16,-1 1 0 15,1-1 0-15,1 4 6 16,-1 7-9-16,-1 4 3 0,-2 4-2 16,-1 2-9-16,0 0 11 15,-2-1 0-15,0 1 1 16,-2 0 3-16,3-2-2 15,-4 0-2-15,1-3 0 16,1-1-4-16,0-1 4 16,1 1 0-16,2 1-1 15,-2 0 11-15,-1 1-16 16,1 1 6-16,-5-2 0 16,2 0 0-16,2 2 0 15,-1-2-2-15,2 0-1 16,1 0 6-16,0-2-3 15,2-4 0-15,1 0 0 0,0-3-6 16,-1 3 6-16,-1 3 0 16,1 6-5-16,0 5 16 15,0 3-12-15,0 3 1 16,-1 0 0-16,-3 0-12 16,5 3 12-16,-5-1 0 15,-2 2 1-15,-1-3 12 16,-5-11-21-16,-2 2 8 15,0-5 0-15,1 2-7 16,-1 7 7-16,-3-4 0 16,0-3-2-16,-5-2 11 15,-2 1-16-15,2 2 7 16,2 1 0-16,-1-3-3 16,4 2 3-16,0 0 0 0,-1 2 1 15,1 2 4-15,-6 0-7 16,-7 1 2-16,0 3 0 15,-2 3-14-15,5 1 14 16,-3 3 0-16,2-2-8 16,-3-5 20-16,2-1-17 15,0-2 5-15,0 1 0 16,-2 1 8-16,-4 3-8 16,-4-2-6-16,-5 3 2 15,-1 3 8-15,-1 4-9 0,2 7 5 16,-3 3 0-1,-5 2-10-15,-2 5 10 0,0 0 0 16,5 0-8-16,5 0 21 16,7 0-22-16,7 0 9 15,5 0 0-15,1 0-9 16,-2 0 9-16,-1 5 0 16,-2 0-3-16,2 2 15 15,-2-2-17-15,3 4 5 16,2-2 0-16,7 0-15 15,8-2 15-15,9-2-18 16,5 2 6-16,3-3-55 16,5 2-1-16,-4 4-58 15,6 0-15-15,-1-7 26 16,1-1-243-16</inkml:trace>
  <inkml:trace contextRef="#ctx0" brushRef="#br0" timeOffset="11975.3108">20911 11193 671 0,'0'0'2'0,"0"0"4"15,0 0 15-15,0 0-20 16,-97-79 10-16,66 63-1 16,-2 2 52-16,1 3-38 15,1-1-2-15,3 4 14 16,-1 2-3-16,0-1 14 15,3 3-32-15,-2 1-10 16,0 2 37-16,-1 1-40 0,-1 0-2 16,-5 0 0-1,-7 0 12-15,-12 7-15 0,-6 2 3 16,-1 4 0-16,0 0 9 16,6 3-9-16,6 1-4 15,-2 1-7-15,3 3 22 16,2 1-17-16,-2 6 6 15,5-1 0-15,-5 5-11 16,3 5 11-16,-2 6 0 16,-1-2-1-16,-1 5 8 15,-3 1-12-15,-1-2 5 16,0 1 0-16,1-1 10 16,4 0-10-16,1 3 0 15,6 1-10-15,-4 4 12 0,5-3-2 16,2 1 0-16,2 1 4 15,4 2-1-15,2 3-3 16,2 2 0-16,5 5-12 16,1 0 28-16,4 0-20 15,10 1 4-15,4 2 0 16,4 0 0-16,0-2 0 16,3-2 0-16,16-3 0 15,11 3 20-15,6 6-23 16,6 2 3-16,3 4 0 15,3-2-12-15,-1-5 20 16,4-2-8-16,3-2 0 0,6 1 1 16,5-4-6-16,0 1 5 15,2-1 0-15,1-2 1 16,-1 2 2-16,1-4-3 16,2-1 0-16,3-7 7 15,5-4-2-15,7 0-5 16,3-1 10-16,0-2-8 15,3 1 0-15,-3-2-1 16,2-2-2-16,-1-2 5 16,4-4-4-16,-1-1 7 15,1-6-1-15,-2-3 12 16,-3-4-9-16,3-5-4 16,-3-4-5-16,4-2 9 15,8-4-4-15,1-1-5 16,6-3 2-16,-3 0 8 0,-6 0-3 15,-10 0-7-15,-6-4 9 16,-9-7-4-16,-4-2 17 16,-2-3-20-16,-3-5 5 15,-2-6 14-15,-2-6-14 16,-2-9 7-16,-8-7-5 16,-1-2-4-16,-4-5 11 15,-1-5-16-15,0-3 0 16,-1-4-10-16,-7-5 15 15,-5 7-5-15,-6 2 0 16,-6 7 4-16,-8 2-5 16,-6-2 1-16,-5-2 0 0,0-9-12 15,-10 0 13-15,-12-7-7 16,-3-3 5-16,-9-5-22 16,-5 0 15-16,-3 0-9 15,0 4 17-15,0 0-3 16,0 0 3-16,3 5 0 15,0 2-2-15,3 4 4 16,3 7 1-16,1 1-3 16,0 3 0-16,2 2 13 15,-2 2-13-15,0 0-6 16,-4 2-2-16,-5-2 16 16,-1 2-14-16,0 5 6 15,-2 0 0-15,-1 5-3 0,0 3 14 16,0 4-12-1,-1 2 1-15,1 1 0 0,2-1 11 16,4 2-11-16,2-3 0 16,-1 0-2-16,2-3 8 15,-2 1-1-15,-1 3-5 16,-4 6 4-16,1 1-23 16,-3 4 19-16,-2 4 0 15,-1 2-7-15,0 4 11 16,-4 3-6-16,-4 0 2 15,0 4 0-15,-1-3-2 16,-4-1 2-16,2-2 0 0,-4 3-2 16,-3 0 2-16,2 7 0 15,3 0-8-15,9 0 16 16,6 7-16-16,9 1 8 16,13 0-1-16,4-1 0 15,7-2 1-15,4 2-5 16,-2-4-29-16,4 3-44 15,-1 2 46-15,-6-1-78 16,-5 6-23-16,-9 0 50 16,-5-3-87-16,-7-10-253 15</inkml:trace>
  <inkml:trace contextRef="#ctx0" brushRef="#br0" timeOffset="12507.374">19906 10071 650 0,'0'0'54'0,"0"0"-49"15,0 0 3-15,0 0-8 16,0 0-6-16,0 0 2 16,19 95 8-16,-12-17 31 15,-4 20 8-15,-3 12 1 0,0 8 22 16,-12-3-58-16,2-11-6 15,5-16 9-15,5-17-1 16,0-10-10-16,0-9 0 16,15-6-2-16,2-9-14 15,10-7-45-15,9-15-58 16,8-15-3-16,3-17-289 16</inkml:trace>
  <inkml:trace contextRef="#ctx0" brushRef="#br0" timeOffset="12830.7728">21017 10219 678 0,'0'0'22'16,"0"0"4"-16,0 0-21 15,0 0 4-15,0 0-9 16,5 107 37-16,-5-44-9 16,0 7 65-16,0 5-83 15,0 0 10-15,0-3 15 16,0-6-34-16,0-3 12 16,0-6-13-16,0-2 8 0,0-5-9 15,0-1 1-15,0-6-16 16,0-4 11-16,0-6-95 15,8-10-33-15,10-14-25 16,4-9-191-16</inkml:trace>
  <inkml:trace contextRef="#ctx0" brushRef="#br0" timeOffset="13142.5413">22053 10614 513 0,'0'0'32'0,"-13"73"-7"16,-4-28 51-16,0 3-65 15,-4 2 25-15,-3 0 29 16,-1 3-32-16,-5 3 28 15,0 2-15-15,2 2-33 16,-5 1 34-16,3 4-47 16,3 2 0-16,4 0 2 15,7-3 6-15,0 6-16 16,7-3-41-16,9-5-109 0,0-13 75 16,19-30-324-1</inkml:trace>
  <inkml:trace contextRef="#ctx0" brushRef="#br0" timeOffset="13445.1026">22714 11460 623 0,'0'0'7'0,"0"0"25"16,0 0-27-16,-97 79 25 0,63-51 29 16,-2 3-37-16,-3 6 39 15,-11 4-52-15,-3 5-5 16,-7 3 23-16,-5-1-27 16,2 0 0-16,5-2-1 15,12-3 1-15,12-3 0 16,14-5-43-16,19-4-62 15,4-11 2-15,32-17-238 16</inkml:trace>
  <inkml:trace contextRef="#ctx0" brushRef="#br0" timeOffset="13766.5198">23247 12092 585 0,'0'0'60'16,"0"0"-27"-16,0 0-33 15,0 0 0-15,0 0 28 16,0 0 6-16,-6 58-1 16,-10-36 11-16,-8 4-19 15,-8 6 13-15,-13 2-18 16,-10 4-18-16,-10 1 47 15,-9 3-49-15,-3 4 1 16,2 0 15-16,9 0-16 16,10-3-2-16,14-3-6 0,17-7-3 15,11-4-6-15,14-3-68 16,14-6-27-16,32-6 34 16,17-5-302-16</inkml:trace>
  <inkml:trace contextRef="#ctx0" brushRef="#br0" timeOffset="14067.8793">23454 12819 586 0,'0'0'42'0,"0"0"-42"16,0 0 0-16,0 0 8 15,0 0 42-15,0 0-18 0,-42 52 27 16,29-39-59-16,-2 4 29 15,-6 2 26-15,-7 3-42 16,-7 4 28-16,-14 1-18 16,-8 1-18-16,-11 0 13 15,-7 2-18-15,-2-3 0 16,0-1-2-16,5-1 6 16,6-5-8-16,16-1-74 15,14-4 30-15,12-1 6 16,15-1-39-16,9 1-47 15,0-2-4-15,22-4-99 16</inkml:trace>
  <inkml:trace contextRef="#ctx0" brushRef="#br0" timeOffset="14410.6954">23033 13768 189 0,'0'0'27'16,"0"0"77"-16,-13 79-9 15,13-54-42-15,0-2-43 16,0-2 1-16,-3-4 22 16,0-3-14-16,-1-3 9 0,-1-8 59 15,0-2-72-15,-2-1 21 16,-4 0 51-16,-9-4-42 15,-7-10 6-15,-4-4-17 16,-5-2-22-16,0 0 48 16,-3 2-54-16,0 1-6 15,2 0 0-15,4 5 1 16,6 3-8-16,7 4-33 16,4 2-64-16,5 3 21 15,5 0-101-15,3 15-107 16</inkml:trace>
  <inkml:trace contextRef="#ctx0" brushRef="#br0" timeOffset="14864.6052">21683 14437 541 0,'0'0'261'0,"0"0"-170"15,0 0-72-15,0 0-19 16,0 0-15-16,0 0 8 16,-40 24 13-16,27 7-6 15,-2 6 34-15,1 1-33 16,2 2 7-16,-3-2-8 15,3 4 14-15,-1-3-22 16,0-5 17-16,2-4-18 0,-1-9 1 16,0-11-65-1,-2-10-82-15,-3-17-331 0</inkml:trace>
  <inkml:trace contextRef="#ctx0" brushRef="#br0" timeOffset="15183.8831">20878 14086 216 0,'0'0'601'15,"0"0"-599"-15,0 0-2 16,0 0 0-16,-91 17 0 16,61 7 0-16,-3 8 23 15,0 6-15-15,-1 4 35 16,-2 3-36-16,-1 1-7 16,2-4 12-16,0-6 0 15,7-5-6-15,1-6-6 16,3-10-77-16,-2-8 8 15,3-7-134-15</inkml:trace>
  <inkml:trace contextRef="#ctx0" brushRef="#br0" timeOffset="15469.5211">20134 13924 730 0,'0'0'28'15,"0"0"-7"-15,-114 6-21 16,56 19 0-16,-8 9 45 16,-8 5-5-16,1 4 11 15,0 4-41-15,0 0-2 0,1-3-2 16,2 0-6-16,3-3-8 15,7-5 7-15,11-2-31 16,6-7-14-16,8-5-68 16,6-17-111-16</inkml:trace>
  <inkml:trace contextRef="#ctx0" brushRef="#br0" timeOffset="15763.2567">19021 13596 603 0,'0'0'40'16,"-113"13"-18"-16,52 9 14 15,-3 4-22-15,2 4 24 16,1 4-11-16,3-3-14 16,5 0 7-16,7-1-20 15,10-6-27-15,13-6-17 16,9-7-17-16,13-11-71 16,1-2-156-16</inkml:trace>
  <inkml:trace contextRef="#ctx0" brushRef="#br0" timeOffset="16076.6003">19070 13012 637 0,'0'0'2'16,"0"0"101"0,0 0-57-16,0 0-14 0,-86-39 4 15,40 32-26-15,-9 0 1 16,-10 1-11-16,0-2 11 16,0 2 33-16,0-3-41 15,8 1 0-15,5 0-3 16,4-1-29-16,8 1-40 15,4 0-6-15,8-5-6 16,10-1-84-16</inkml:trace>
  <inkml:trace contextRef="#ctx0" brushRef="#br0" timeOffset="16420.4641">19294 12504 745 0,'0'0'8'15,"-93"-90"-4"-15,37 42 26 16,-7-8-30-16,-10-13 0 0,-3-12 35 16,4-6-4-16,8-7-31 15,9 2-1-15,6 7-3 16,13 10-6-16,6 13-23 16,9 19 5-16,11 11-13 15,4 13-42-15,6 6-14 16,0 8-120-16</inkml:trace>
  <inkml:trace contextRef="#ctx0" brushRef="#br0" timeOffset="16744.2887">19067 11773 678 0,'0'0'29'0,"0"0"-29"16,-106-87 4-16,66 48 11 15,-7-7 4-15,0-12 15 16,-2-7-11-16,5-3 44 15,3 2-67-15,7 5 0 0,8 7-4 16,6-7-22 0,13-9-30-16,7 4-32 0,0 6-162 15,17 19 100 1,-2 16 77-16</inkml:trace>
  <inkml:trace contextRef="#ctx0" brushRef="#br0" timeOffset="23490.2489">19501 15522 638 0,'0'0'10'0,"0"0"30"16,0 0-12-16,0 0 33 16,0 0-8-16,0 0 7 15,0 0-7-15,0 0-19 16,-39-52 6-16,33 52-23 15,-2 0-17-15,-9 13-14 16,-8 11 11-16,-7 11 3 16,-2 9 0-16,-1 7 0 15,5 5 1-15,8 2 7 16,6-5-7-16,12-7-1 16,4-8 0-16,0-9 5 15,22-10-5-15,8-11 0 0,9-8 8 16,10-3 4-16,3-22 14 15,2-7-22-15,-6 3 1 16,-4-2 3-16,-9 6-8 16,-7 1 0-16,-10 7-5 15,-9 4 18-15,-5 4-12 16,-4 5-1-16,0 3 1 16,0 1-2-16,0 0 1 15,0 0-2-15,-1 0-7 16,-10 7 7-16,-2 13-5 15,0 5 6-15,6 5-12 16,3 1 7-16,4-3 6 16,0-3-2-16,3-3-5 15,11-7 14-15,2-5-10 16,0-5 3-16,4-5-2 0,2 0-1 16,1-9-9-16,-1-11-9 15,-1 3 9-15,-9-2 1 16,-1 1 8-16,-5 2 1 15,-3-1-7-15,2 3 8 16,-2 3-2-16,0 3 3 16,3 1-3-16,4 0-8 15,5 1-35-15,8 1-46 16,2 2 31-16,2 1 2 16,-2 2 16-16,-7 0 3 15,-2 0 24-15,-7 5 15 16,-4 8 1-16,-5 4 7 0,0 6 5 15,0 2 21-15,-6 5-33 16,-5 1 22-16,0-1 14 16,2-5-16-16,6-2 3 15,3-6-13-15,0-3-4 16,0-3 3-16,6-4-3 16,10-2 0-16,4 0 12 15,6-5-9-15,3 0 1 16,-2 0-10-16,1 0-5 15,-6-2-1-15,-2-3-4 16,-4-3 10-16,-6-1 0 16,0-1 5-16,-3-2 9 15,-1-1 1-15,-2-4-13 0,3 0 18 16,4-1-20-16,-2 1 0 16,1 2-1-16,-2 6 4 15,1 1-4-15,-3 3 1 16,-2 2-5-16,3 0-4 15,-4 2 9-15,-2-1 0 16,-1 2-2-16,3 0 7 16,-3 0-3-16,6-5-2 15,-3-1 0-15,3-1 4 16,3 0-2-16,-1-1-1 0,2 0-1 16,-1 0 1-1,-3 1 4-15,1 2 2 0,-6-1 32 16,2 0 4-16,-1-1-16 15,-2 1-1-15,0 1 9 16,0 2-16-16,0 2 7 16,0 1-17-16,0 0-8 15,0 0 6-15,0 0-7 16,0 0-5-16,0 0-5 16,-12 15 10-16,-4 7-5 15,-7 6 5-15,4 2 0 16,2 4-5-16,4-4 5 15,4 2 0-15,5-2-3 16,2-6 7-16,2-2-11 16,0-5 7-16,6-2 0 0,12-6 6 15,3-5 2 1,4-4-8-16,4 0 8 0,-1 0-1 16,-1-4 8-16,-3-7-12 15,1 0-3-15,-3-4 5 16,4-2-5-16,-2-2 0 15,-4 2 8-15,-3 3-5 16,-5-2 6-16,-5 8-4 16,-2 4 4-16,-5 4-10 15,0 0 7-15,0 0-12 16,0 0 6-16,0 4-14 16,-8 12 10-16,-1 1 0 15,0 5 4-15,6-1-2 16,3 0 2-16,0-4 0 0,0-3-1 15,7-6 5-15,5-2-4 16,4-6 4-16,5 0-4 16,2 0 21-16,6-5-21 15,-1-9 0-15,-5-1 3 16,-3 1-2-16,-10 3-2 16,-2 4 1-16,-6 3 0 15,-2 4 8-15,0 0-8 16,0 0-18-16,0 0 10 15,0 0-15-15,0 0 7 16,0 10-9-16,0 4 21 16,0-2-6-16,0 2 6 15,1-4 4-15,8-3-5 0,6-6 10 16,3-1 1-16,9 0-5 16,3-10 2-16,4-9-5 15,0-8 2-15,-1-3 0 16,3-7-2-16,-1-8 11 15,-2-2-13-15,-4 0 5 16,-7 4-1-16,-6 7 28 16,-5 7-27-16,-4 9 13 15,-5 6 2-15,-2 7-8 16,0 6 13-16,0 1-21 16,-6 0-19-16,-8 19 12 15,-3 10-6-15,2 15 13 0,3 1-1 16,5 2 1-16,5-7 0 15,2-9-6-15,0-7 6 16,0-7 5-16,10-8-5 16,2-2-30-16,3-6-65 15,0-1-84-15,-7-5-264 16</inkml:trace>
  <inkml:trace contextRef="#ctx0" brushRef="#br0" timeOffset="23619.3841">21123 15881 688 0,'0'0'60'0,"0"0"-60"15,0 0-61-15,0 0-86 16</inkml:trace>
  <inkml:trace contextRef="#ctx0" brushRef="#br0" timeOffset="26556.2549">16955 6471 494 0,'0'0'37'0,"0"0"-10"16,0 0 24-16,0 0-28 15,0 0 59-15,0 0-64 16,0 0 2-16,-21-26 25 16,18 23-3-16,3 0-12 15,-1 3 7-15,1-2-27 16,0 1 30-16,-4-2-36 15,3 2 11-15,0-3 14 16,-1 1-27-16,2 3 6 16,0-3-7-16,-1 3 5 0,-1-3 16 15,0 1-22-15,0-1 8 16,-3 0 10-16,1 0-15 16,1-1 6-16,0 0 17 15,-1 0-15-15,0-3 4 16,0-1-8-16,-1-3-7 15,0-4 11-15,0-4-5 16,2-3-6-16,-1-3-1 16,1-7 1-16,1-1 6 15,2-3-6-15,0-1 0 16,8-1 0-16,15-2-24 16,9-5 0-16,7-5-22 0,7 1-32 15,2 4 7 1,5 8-69-16,-1 11 21 0,-4 6-264 15</inkml:trace>
  <inkml:trace contextRef="#ctx0" brushRef="#br0" timeOffset="27890.345">23731 6855 174 0,'0'0'479'0,"0"0"-457"15,0 0-20-15,56-92 16 16,-36 64-3-16,-4-2 39 16,3 1-23-16,-6-2 17 15,3 1 27-15,-2 0-48 16,-1-1-4-16,-1 0 22 15,0-3-29-15,0-2 15 16,0-1 11-16,3-4-25 16,-2-1 3-16,2-3-20 15,-1-5 5-15,-2 0 13 16,-3 0-10-16,-6 1-8 16,-3 1 15-16,0-1-9 15,-11-2 3-15,-14-10-9 0,-7-3 2 16,-3 0-6-16,-2 4 4 15,-2 9 0-15,1 3 5 16,1 3 1-16,0 0-3 16,1 4-3-16,-1 5 8 15,-1 7-4-15,1 2-4 16,-3 6 0-16,3 1-3 16,-4-1-1-16,-2 4 1 15,0 0 3-15,-5 0 0 16,-5 0 3-16,-3-2-3 15,-5-1-18-15,0 3 10 16,3-2 12-16,-2 2-15 0,5-2 10 16,0 2-21-16,4 0 7 15,6 4-50-15,5 4-19 16,7 6-8-16,9 3-99 16,8 0-88-16</inkml:trace>
  <inkml:trace contextRef="#ctx0" brushRef="#br0" timeOffset="29791.9612">17026 5721 615 0,'0'0'104'0,"0"0"-81"15,0 0 14-15,0 0 6 16,0 0-2-16,0 0 23 15,0 0-39-15,-1-5-18 16,1 4 19-16,0 1-16 16,0 0 0-16,0 0-10 15,15-2 19-15,12-4-14 0,15-4-5 16,10 0 1-16,9-2 7 16,5 3-8-16,-2 4 0 15,-1 3 0-15,-10 2 0 16,-9 0-10-16,-10 7 10 15,-11 12-3-15,-9 8-19 16,-13 7 17-16,-1 9-7 16,-15 4 10-16,-11 1 4 15,0-3 2-15,1-6-2 16,2 0-2-16,6-10 2 16,6-2-2-16,5-3-38 15,6-5-68-15,0-9-89 16,0-6-260-16</inkml:trace>
  <inkml:trace contextRef="#ctx0" brushRef="#br0" timeOffset="30843.5277">22897 4769 710 0,'0'0'63'15,"0"0"-61"-15,0 0 11 16,0 0 3-16,0 0 69 0,0 0-15 15,0-6-43-15,0 6 15 16,0 0-35 0,0 0-2-16,-1 0-10 0,-1 0-2 15,-2 0 7-15,0 0 0 16,-7 0-6-16,-10 11 0 16,-5 4 12-16,-6 3-2 15,-5 2-4-15,6 0 5 16,-1 3-5-16,4-2 0 15,8 1 6-15,1 1-24 16,4-2 18-16,5 0 0 16,1 1-5-16,3-5 13 15,6 3-16-15,0 1 6 16,0-1 2-16,0 0 1 0,10 1-1 16,10 1 4-16,8 0-3 15,3 0 2-15,2 0 1 16,0-1-4-16,-3-2 1 15,-1 3-13-15,-2 0 11 16,-1 1-63-16,4 1-73 16,-6-4-40-16</inkml:trace>
  <inkml:trace contextRef="#ctx0" brushRef="#br0" timeOffset="34761.2469">22930 10221 417 0,'0'0'17'15,"-61"73"24"-15,27-37-18 16,2 0 21-16,4-5 11 16,6-5 21-16,7-2-61 15,3-4-7-15,9-7-8 0,3-1-7 16,0-11-34-16,2-1-116 16</inkml:trace>
  <inkml:trace contextRef="#ctx0" brushRef="#br0" timeOffset="35165.7755">22663 10017 462 0,'0'0'205'0,"0"0"-171"16,0 0-12-16,0 0-15 15,0 0-1-15,0 0 22 16,-42 43-1-16,28-7-12 16,2 7 25-16,-1 3-31 15,0 4 4-15,3-3 27 16,-1 1-35-16,4-2 17 15,1-3-22-15,6-2 0 16,0-1 7-16,0-5-7 16,0-5 0-16,9-5-2 0,6-6 14 15,6-7-6 1,10-4-6-16,11-6 1 0,7-2 2 16,6 0-3-16,2-5-63 15,-3-6-61-15,-9-2-135 16</inkml:trace>
  <inkml:trace contextRef="#ctx0" brushRef="#br0" timeOffset="35898.3303">24143 11730 663 0,'0'0'100'0,"0"0"-100"16,0 0 0-16,0 0 2 16,0 0 47-16,-115 88 16 15,66-53-19-15,-3 8-30 16,-8 1 24-16,0 6-40 15,1 1 12-15,-1 0-8 16,5 0 4-16,6-3-6 16,7-1-2-16,12-7 0 0,8-8-2 15,7-12 2-15,7-9-18 16,6-4-15-16,2-5-82 16,0-2-10-16,7-9-120 15</inkml:trace>
  <inkml:trace contextRef="#ctx0" brushRef="#br0" timeOffset="36215.2506">23633 11953 695 0,'0'0'55'0,"0"0"-55"15,0 0-11-15,0 0 11 16,0 0 21-16,0 0 14 16,-58 101-2-16,46-59-30 15,1 2 10-15,5 1 8 16,2-2-16-16,4-4 15 16,0-6-19-16,3-8 4 15,15-8 4-15,7-5 1 16,8-7-10-16,9-5 28 15,14 0-23-15,8 0-10 16,5-12-33-16,-1-6-156 16,-9-6-300-16</inkml:trace>
  <inkml:trace contextRef="#ctx0" brushRef="#br0" timeOffset="38329.5905">4831 8642 541 0,'0'0'0'16,"0"0"68"-16,0 0-68 0,0 0 12 15,0 0 5-15,0 0 11 16,0 0-2-16,0-29 27 16,0 29-53-16,0 0 0 15,0 7-5-15,11 15 14 16,7 12-17-16,4 9 19 15,-1 6-11-15,-2 1 42 16,-2-1-40-16,-1-6 19 16,1-9-21-16,-1-6 5 15,4-10 8-15,0-5-6 16,4-8-2-16,9-5 31 16,12-2-10-16,19-23 31 15,13-12-57-15,16-4 0 16,6-5-3-16,0 0 3 15,-8 3-82-15,-10 2 7 0,-14-1-82 16,-22-7-389-16</inkml:trace>
  <inkml:trace contextRef="#ctx0" brushRef="#br0" timeOffset="48064.8058">1860 10179 116 0,'0'0'376'0,"0"0"-369"0,0 0 40 16,0 0-4-16,0 0-5 15,0 0 31-15,0 0-25 16,-34-33 124-16,25 27-87 16,2 1-74-16,4 2 25 15,1 3-31-15,2-2 13 16,0 1 0-16,0 1-10 15,0 0-4-15,0 0 0 16,0 0 0-16,0 0-16 16,0 0 16-16,0 0-17 0,0 3 7 15,0 11 8-15,8 2 2 16,-2 3 0-16,5 2 0 16,0 4-7-16,6-1 7 15,0 0 0-15,1-2-1 16,0-8 5-16,-1 1-7 15,3-8 3-15,-3-5 0 16,2-2 12-16,5-5-8 16,4-14-4-16,11-7 13 15,3-8-9-15,0 4 6 16,-4 4-10-16,-6 5 9 16,-7 6-22-16,-4 2 13 15,-2 6-2-15,-1 0-20 16,-1 7-59-16,4 0-37 15,-1 0-5-15,-6 7-121 0</inkml:trace>
  <inkml:trace contextRef="#ctx0" brushRef="#br0" timeOffset="52481.0168">1571 11298 480 0,'0'0'0'0,"0"0"0"16,0 0 49-16,0 0 1 15,0 0-12-15,-66-86-38 16,59 70 0-16,1 2 25 16,0 4-12-16,3 2 5 15,0 4 31-15,3 1-47 16,0 0 21-16,0 2-23 15,0-1 2-15,0 2 9 16,0 0-11-16,0 0 0 16,0 0-3-16,0-3 11 0,0 3-10 15,0 0 2-15,6 3 0 16,6 14-11-16,4 7 11 16,5 6 0-16,0 8-5 15,3 2 14-15,-2 1-2 16,4-1-7-16,-3 1 9 15,1-3-5-15,-1-4-4 16,-2-5 0-16,-3-6-4 16,-2-12 12-16,-6-8-12 15,-4-3 4-15,0 0 0 16,2 0 27-16,5-17-27 16,5-12 13-16,6-9-13 15,0 1 5-15,-2 3-2 0,-1 4-3 16,0 6 0-16,0 1-6 15,0 3 6-15,-2 5-20 16,3 2-11-16,-3 2-76 16,-2 2-29-16,-9-5-344 15</inkml:trace>
  <inkml:trace contextRef="#ctx0" brushRef="#br0" timeOffset="54802.8481">5060 10621 502 0,'0'0'39'15,"0"0"10"-15,0 0 32 0,0 0-67 16,0 0-6 0,0 0 1-16,0 0 12 0,3 0-21 15,13-3 0-15,2 2 7 16,5 1-10-16,9 0 3 16,6 0 0-16,17-3 0 15,11-4-12-15,17-4-23 16,3-3-90-16,-5-5-197 15</inkml:trace>
  <inkml:trace contextRef="#ctx0" brushRef="#br0" timeOffset="55542.0769">7582 10660 601 0,'0'0'0'15,"0"0"-8"-15,0 0-66 16,0 0 44-16,0 0 30 15,0 0 40-15,0 0-28 16,31 9 23-16,4-9 24 16,9 0-51-16,7-1 29 0,6-10-37 15,8-3 5-15,7 0 9 16,1 2-10-16,5 2-4 16,-5 3 0-16,-1 1 8 15,-6 5-11-15,-6-2 3 16,-5 2 0-16,-8-3-8 15,-6-1 8-15,-7 1 0 16,-7 0 0-16,-10 2 25 16,-8 0-25-16,-5 2 0 15,-4 0 0-15,0 0 20 16,0 0-13-16,0 0-5 16,0 0-2-16,0 0-35 15,0 0-35-15,0 7-99 0,-7 5-54 16</inkml:trace>
  <inkml:trace contextRef="#ctx0" brushRef="#br0" timeOffset="60452.6652">5516 12018 460 0,'0'0'81'15,"0"0"-23"-15,0 0-51 16,0 0 59-16,0 0-41 15,0 0 14-15,0 0-20 0,0 0-10 16,-37-17 37 0,37 17-22-16,0-1-12 0,0 1 13 15,0 0-25-15,0 0 0 16,0 0-6-16,0 0 4 16,0 0-6-16,9 0-13 15,18 0 21-15,13 3-18 16,7 2 29-16,7-1-11 15,0 1 0-15,-3-3-19 16,-1 1 19-16,-3-3-8 16,-4 0 4-16,-7 0-14 15,-9 0 25-15,-7 0-7 0,-10 0 0 16,-6 0 0 0,-4 0-16-16,0 0 10 0,0 0 6 15,0 0-3-15,0 0-11 16,0 0-66-16,0 3 28 15,0 0-108-15,6-2 59 16,6-1-98-16</inkml:trace>
  <inkml:trace contextRef="#ctx0" brushRef="#br0" timeOffset="61352.3752">7539 11989 532 0,'0'0'7'15,"0"0"3"-15,0 0 20 16,0 0-16-16,0 0-14 16,0 0 17-16,-15 4 3 15,15-3 16-15,0 1-36 16,3-1-4-16,13 0 4 16,8 2 2-16,9-1 8 0,9 0 10 15,4-2-6-15,2 0-15 16,2 0 1-16,2 0 0 15,1 0-7-15,-1 0 7 16,3-4 0-16,-1 1 0 16,-2 2 12-16,-4 1-15 15,-6 0 3-15,-5 0 0 16,-5 0 1-16,-2 0-1 16,-3 0 0-16,-6 1-3 15,-3 1 17-15,-6-1-14 16,-3 1 0-16,-6-2 0 15,-3 2 6-15,0-2-6 16,0 0-31-16,3 2 4 0,-3 2-83 16,1-1 31-16,-1-3-128 15</inkml:trace>
  <inkml:trace contextRef="#ctx0" brushRef="#br0" timeOffset="67438.4631">12049 9109 760 0,'0'0'0'0,"0"0"50"0,0 0-39 15,0 0 5-15,0 0-16 16,0 0 29-16,0 0-26 16,-13 20 64-16,13 8-56 15,0 1 3-15,0 3 27 16,0-3-34-16,1 0 31 15,5 2-27-15,0-2-2 16,2 0 13-16,-1 0-22 16,-1 0 0-16,1 0-3 15,2-3 15-15,2-1-21 0,-2-5 9 16,3-3-42 0,0-4 3-16,0-5-37 15,4-8-4-15,4-2 38 0,4-24-39 16,-1-9-19-16,-2-7-50 15,-7 0-99-15</inkml:trace>
  <inkml:trace contextRef="#ctx0" brushRef="#br0" timeOffset="67656.8261">12285 9249 178 0,'0'0'107'15,"0"0"58"-15,2-92-61 16,-2 75-22-16,0 9 15 16,0 4-29-16,0 4-12 15,0 0-17-15,0 0-39 16,0 0-2-16,0 23 2 15,0 7 0-15,0 7 51 16,0 0-33-16,3-2-13 0,0-1-5 16,3-7 6-16,-1-1-1 15,1-3-5-15,-3-1-6 16,-1-2 2-16,-2-2-84 16,0-3-67-16,0-1-17 15,-3-8-107-15</inkml:trace>
  <inkml:trace contextRef="#ctx0" brushRef="#br0" timeOffset="67832.0598">12188 9439 611 0,'0'0'68'16,"0"0"-3"-16,0 0-63 16,0 0-2-16,0 0 45 0,0 0-30 15,22-17-8-15,10 9-7 16,9-4 5-16,9-1-17 15,-1 4-16-15,2-4-90 16,-8-1-128-16</inkml:trace>
  <inkml:trace contextRef="#ctx0" brushRef="#br0" timeOffset="68099.9714">12855 9310 638 0,'0'0'81'0,"0"0"-68"15,0 0-15-15,0 0 18 16,0 0-7-16,0 0 55 16,-17 57-52-16,9-32 32 15,0 1-40-15,-1-1 9 16,2 1 8-16,-1 1-21 15,2-1 0-15,1 1-3 16,2-3-36-16,3 1-5 16,0-6-66-16,0-10-127 15</inkml:trace>
  <inkml:trace contextRef="#ctx0" brushRef="#br0" timeOffset="70266.8088">13281 9004 588 0,'0'0'32'0,"0"0"14"16,0 0-37-16,0 0 53 15,0 0-36-15,0 0 2 16,0-11 2-16,0 11-23 16,0 0-2-16,0 0-5 15,0 0 2-15,0 0-15 16,0 0 13-16,0 0 0 15,0 5-3-15,0 9 4 16,0 6-1-16,0 1 0 16,0 1 2-16,0 2-2 15,0 5 7-15,1 0-5 16,3-1 24-16,-3 2-21 16,1-4 4-16,1 1 1 0,-3-2-7 15,3-2 25-15,-3-3-28 16,1-5 0-16,-1-5 12 15,0-4-8-15,0-4-4 16,0-2 1-16,0 0 1 16,0 0 39-16,0 0-19 15,0 0 18-15,0-4 24 16,0-14-42-16,-6-7-21 16,-4-7-1-16,-1-3 0 15,0-7-2-15,0-6 2 16,-1 1-13-16,3 2-2 15,3 8-1-15,0 8 12 0,3 6 1 16,2 6 3 0,-4 4-6-16,4 6 6 0,1-1 0 15,0 2-3-15,0 1 6 16,0-1-6-16,0 3 2 16,0 2-12-16,0-2 9 15,0 3-10-15,0 0 14 16,0 0-2-16,0 0 5 15,0 0-4-15,0 0 1 16,0 0 0-16,0 0 0 16,0 0 0-16,0 0 0 15,0 0 0-15,0 0 6 16,0 0-5-16,0 0-1 0,0 0 1 16,0 0-9-1,0 0 8-15,0 0 0 0,0 0 0 16,0 0 6-16,0 0-8 15,0 0 2-15,0 0 0 16,0 0-5-16,0 0 5 16,0 0 0-16,0 0 3 15,0 0-1-15,0 0-3 16,0 0 1-16,0 0 0 16,0 0-10-16,0 0 10 15,0 0-29-15,0 0-1 16,0 0-7-16,0 0 25 15,0 0-2-15,0 0 13 16,0 0-7-16,0 0 8 0,0 0 0 16,0 0-7-16,0 0 19 15,0 0-17-15,0 0 5 16,0 0-3-16,0 0-8 16,0 0 4-16,0 0-13 15,0 0 17-15,0 0 4 16,0 0-1-16,0 0 0 15,0 0 2-15,0 0-20 16,0 0 9-16,0 0-24 16,0 0 17-16,0 0-10 15,0 0 19-15,0 0-5 16,0 0 12-16,0 0-4 0,0 0 4 16,0 0 0-16,0 0 37 15,0 0-18-15,0 0 32 16,0 0-12-16,0 0-27 15,0-4 12-15,0 1-23 16,0 3 4-16,0 0 25 16,0 0-26-16,1 0 3 15,5 0-7-15,9-2 0 16,10-1-6-16,13-2 6 16,5 1 0-16,-1 1 11 15,-4 1-11-15,0-1 6 16,-7 3-6-16,-4 0 0 15,-5 0-6-15,-4 0 6 0,-7 0 0 16,-4 0 6 0,-4 0-5-16,0 0-2 0,-3 0-4 15,1 0-36-15,-1 0 20 16,1 5-106-16,-1 1-6 16,0 0-63-16</inkml:trace>
  <inkml:trace contextRef="#ctx0" brushRef="#br0" timeOffset="71091.4457">12826 9249 195 0,'0'0'50'0,"0"0"-14"16,0 0 61-16,0 0 3 15,0 0 7-15,0 0-4 16,32-31-46-16,-32 31-42 15,0 0 50-15,0 0-51 16,0 0 12-16,-3 3-26 16,-6 11 0-16,-7 9 6 15,6 5 11-15,3 3-17 16,4 2 4-16,3-2 5 16,0-4-8-16,12-4-1 0,3-4 0 15,4-5 1-15,0-4-1 16,0-6 0-16,-2-3-4 15,-3-1 10-15,-1 0 14 16,-4-7-20-16,-1-12 0 16,-4-3 11-16,-4-3-11 15,0 1 0-15,0 0-1 16,-4 2 4-16,-5 5-8 16,1 5-1-16,0 4 6 15,4 3-8-15,3 5 8 16,-3 0-11-16,2 0 4 15,-1 2-19-15,1 9 17 0,2 1 9 16,0-2 0-16,0 0-26 16,3-3 31-1,5-2-5-15,2-3 0 0,1 1 0 16,5-3 0-16,7 0 0 16,2 0-18-16,2 0 13 15,-4-3-24-15,-3 0 16 16,-1 3 12-16,-1 0-13 15,-1 0 14-15,-1 6-16 16,1 8-54-16,-3 6 30 16,-6 4-130-16</inkml:trace>
  <inkml:trace contextRef="#ctx0" brushRef="#br0" timeOffset="72456.9157">10124 12123 576 0,'0'0'87'0,"0"0"-11"16,0 0-31-16,0 0 4 15,0 0 1-15,0 0 38 16,-24 3-24-16,24-3-55 16,0-4 27-16,1-1-35 15,18-2 3-15,14-5-4 16,11-1 10-16,9-1-15 16,4-2 5-16,3 2 0 15,-6 1-7-15,0 0 7 16,-8 3-31-16,-8 3-39 15,-9 0-48-15,-10 6 3 16,-15 0-60-16,-4 1-156 16</inkml:trace>
  <inkml:trace contextRef="#ctx0" brushRef="#br0" timeOffset="72726.4956">10397 12059 455 0,'0'0'74'0,"0"0"-13"16,0 0-57-16,0 0 2 15,0 0 17-15,0 0 14 16,-6 6-31-16,6 5 16 16,4 9-14-16,4 2 73 15,-2 8-29-15,1 2-25 16,0 2-2-16,1-1 5 16,2 2-24-16,2-4 30 15,-4-5-36-15,2-2 0 0,0-7 1 16,-3-4 3-16,-1-3-8 15,0-2 4-15,4-5-35 16,8-3-13-16,13 0-35 16,8-12-67-16,3-14-488 15</inkml:trace>
  <inkml:trace contextRef="#ctx0" brushRef="#br0" timeOffset="73445.1603">11057 12162 712 0,'0'0'25'0,"0"0"-28"16,0 0 10-16,0 0-3 15,0 0 49-15,0 0-51 16,-31 1 15-16,29 13-17 15,-1 2 9-15,1 4 18 16,2-3-27-16,0 0 8 16,0-4-16-16,5-1 16 15,6-2 3-15,3-1-10 16,2-4 1-16,1-5 22 0,2 0-13 16,3 0-11-16,2-13 0 15,-2-6 6-15,1-4-12 16,-4 0-24-16,-7-4-22 15,-6 6 52-15,-6 2-35 16,0 5 35-16,0 3-2 16,-11 3 6-16,-2 2-6 15,-5 6 2-15,4 0 0 16,3 0-2-16,3 0 3 16,5 0-2-16,2 0-6 15,1 0 7-15,0 0-5 16,0 0 5-16,0 6 0 15,0 2-7-15,0-2 7 16,9 2 0-16,0-2-4 0,6-2 4 16,0-2-1-1,4 0 1-15,3-2 0 0,6 0 0 16,2-7 0-16,5-8-11 16,1 0 7-16,-2-1-26 15,2 5 25-15,-9 3-13 16,1 2 5-16,-6 6-2 15,-5 0 15-15,-3 0-7 16,-3 2 3-16,-3 7-6 16,3 6 9-16,-3 3 1 15,-1 2 0-15,2 0 37 16,-3-3-28-16,2-1-1 0,-1-3-1 16,2-5 12-16,2-1-14 15,2-5 2-15,11-2-7 16,9 0 7-16,8-10-7 15,3-10-55-15,-2-5-231 16</inkml:trace>
  <inkml:trace contextRef="#ctx0" brushRef="#br0" timeOffset="74593.1284">12203 11939 660 0,'0'0'11'0,"0"0"-11"16,0 0 0-16,0 0 7 16,0 0-7-16,0 0 0 15,-1 40 6-15,9-14 27 16,0 8 6-16,-2 5-14 16,-2 3-9-16,-2 0 40 15,-2 2-55-15,0-3 11 16,0 0 2-16,0-7 4 15,-2-8-16-15,1-8-1 16,-1-8-1-16,2-6 0 16,0-4 6-16,0 0 6 15,0-4 21-15,0-14-6 0,0-10-10 16,0-6-17 0,-4-5 0-16,-1-2-4 15,2 0-2-15,-2-2-17 0,4 3 22 16,1-1-18-16,0 2 15 15,0 3-2-15,6 2 6 16,8 0-3-16,2 3 3 16,-1 4-19-16,3 3 9 15,-1 8 10-15,-2 3-2 16,-1 4 2-16,-2 6-8 16,-3 3-6-16,0 0-20 15,1 0-9-15,1 6 32 16,0 13 5-16,-1 5-4 0,-1 8 10 15,0 2-1 1,-5-4-6-16,-1-1 14 0,0-5-7 16,-3-4 0-16,0-6 9 15,0-3 4-15,0-2-13 16,0-1 0-16,0-2 3 16,-3 2 2-16,-1-5-2 15,2-1-3-15,1-2 0 16,-1 1-2-16,2 2 2 15,-1 0 0-15,-2 2-14 16,3-1 4-16,0 1 10 16,0 3-1-16,0 0 12 15,4 3 16-15,15-1-5 16,5 0 10-16,8 1 27 0,-1-2-43 16,2-1 6-16,1 0-2 15,-1-4-17-15,3 0 17 16,0-1-15-16,-1 0-5 15,0-1 0-15,-3-1-28 16,-3 1-59-16,-4-2-56 16,-7 3-201-16</inkml:trace>
  <inkml:trace contextRef="#ctx0" brushRef="#br0" timeOffset="88951.4197">14956 8986 319 0,'0'0'91'0,"0"0"-84"16,0 0-7-16,0 0 69 15,0 0-39-15,0 0 16 16,0 0 13-16,0 0-39 15,-17-56 25-15,12 49-23 16,1 2-19-16,-1 1 17 16,2 3-13-16,0-1-7 15,3 2 7-15,-1 0 2 16,1 0-3-16,-2 0-6 16,0 0 0-16,-1 0-21 15,-4 2 21-15,-5 10 0 16,-3 7-1-16,-1 1 5 0,4-3-6 15,0-4 2-15,8-4 0 16,2-5-2-16,2-1 2 16,0 1-16-16,0 1 13 15,7 0 6-15,10 0-2 16,4 0-1-16,-2-3 10 16,0-2-26-16,0 0 17 15,-3 0-1-15,-2 0 0 16,-1-4 3-16,-4-3-5 15,-5 1 2-15,-2-2 0 16,-2 0 0-16,0-1 4 16,0-1-4-16,-6 2 17 15,-5 1-17-15,0 2 10 16,1 2-10-16,4 1 0 0,3 2 4 16,0 0 2-16,0 0-6 15,-2 7 0-15,0 10-7 16,-1 7 7-16,2 5 0 15,0 0 0-15,3 0-8 16,1-2 8-16,0-5-3 16,0-8 1-16,3-3 2 15,3-5-7-15,2-3 7 16,1-3 0-16,1 0 11 16,8 0-11-16,-3-13 0 15,-3-3-5-15,-2-1-10 16,-5 0 9-16,-2 2 6 15,-3-2-10-15,0 5-1 0,-5 1-11 16,-10 3 22-16,2 2-6 16,2 1 9-16,1 4-3 15,1 1 0-15,6 0 5 16,0 0-5-16,-1 0 0 16,2 0-13-16,-1 0 2 15,0 9 15-15,2 3-18 16,1 3 13-16,0 0-31 15,0 4 26-15,1-4-109 16,11-4-85-16</inkml:trace>
  <inkml:trace contextRef="#ctx0" brushRef="#br0" timeOffset="91670.391">15146 9405 645 0,'0'0'19'16,"0"0"44"-16,0 0-33 16,0 0 0-16,0 0 77 15,0 0-77-15,0 0 4 16,-37-54 24-16,35 27-56 15,-1-4 49-15,3-8-51 16,0-2 4-16,0-1 19 16,0-1-23-16,3 0 0 15,3 3-3-15,1-1 10 16,1 1-2-16,1-1-5 16,0 4-4-16,1 3 1 15,-2 8 3-15,-3 11-11 0,-3 8 6 16,1 5-7-16,-3 2 1 15,0 0-29-15,0 0-32 16,6 14 49-16,3 10 7 16,2 8 16-16,-1 6 0 15,-1 2 4-15,0 3-5 16,-3-7 1-16,3-2 0 16,-3-5-3-16,1-6 3 15,1-6 0-15,0-5 0 16,-2-7 5-16,-1-5-7 15,2 0 2-15,10-2 0 16,6-21 59-16,12-9-48 16,-1-7 0-16,-2-2-11 15,-4 2 3-15,-7 3 17 0,-3 9-20 16,-6 10-13-16,-3 8 2 16,-5 9-52-16,1 0-55 15,1 11-76-15,5 16 72 16,1 5 29-16</inkml:trace>
  <inkml:trace contextRef="#ctx0" brushRef="#br0" timeOffset="92018.3524">15749 9140 628 0,'0'0'54'0,"0"0"9"16,0 0-44-16,0 0 10 15,-81 22-4-15,71-10-24 16,5 0-2-16,5 1-5 16,0 1 6-16,0-6-3 15,16-1 3-15,4-7 0 16,5 0-4-16,2 0 10 16,0-13-12-16,-5-6-4 15,-7 0 10-15,-8 2 6 16,-7-3-6-16,0 4 0 15,-10-1-7-15,-12 4 13 16,-3 4-6-16,-1 6 0 0,2 3 1 16,5 0 9-16,2 3-10 15,7 8-14-15,7 6-6 16,3 2-65-16,8 1-73 16,18-7-103-16</inkml:trace>
  <inkml:trace contextRef="#ctx0" brushRef="#br0" timeOffset="93698.3608">16136 8906 733 0,'0'0'0'0,"0"0"-1"0,0 0-16 16,0 0 13-16,0 0 2 15,-30 108 2-15,29-66 14 16,1 1-1-16,0 1-11 16,0-5 36-16,0-3-34 15,0-5 11-15,1-11-15 16,2-7 0-16,0-9-6 16,-3-4 25-16,1 0 0 15,-1-8 74-15,2-21-35 16,0-13-41-16,0-8-17 15,0-8 0-15,-2-1-6 16,0 0 6-16,2-3 0 16,4 1 0-16,3 11 5 15,1 7-9-15,5 8 4 0,0 12 0 16,1 4-18-16,2 7 18 16,-1 9-10-16,2 3 9 15,1 0-17-15,2 10 15 16,-4 10-13-16,-5 6 16 15,-4 2-18-15,-9 6 18 16,0 1 0-16,-7 2 4 16,-13-2 4-16,-1-2 1 15,4-5-9-15,3-6 0 16,5-9-15-16,2-4 15 16,4-5-32-16,3-4 7 15,0 0 23-15,0 0-12 0,0 0 4 16,6-5-2-16,10-3 7 15,3 3-12-15,1 2 11 16,4 3 3-16,3 0 6 16,7 0-3-16,0 0 0 15,4 0 0-15,0 0 19 16,-5 0-19-16,-2 0 0 16,-6-8-10-16,-3 2 26 15,-6 0-9-15,-9-1-7 16,-5 2 0-16,-2 3 7 15,0 2 2-15,-11 0-13 16,-7 0 4-16,-4 15 0 16,3 7-11-16,0 0 11 0,11 3 0 15,5-3-5-15,3-4 5 16,3-2 0-16,18-6-3 16,4-2 6-16,7-8 0 15,6 0-3-15,0-14-1 16,-7-6-18-16,-9 0 8 15,-13-4-11-15,-9 3 20 16,0 3-5-16,-19 1 5 16,-1 5 2-16,3 4 0 15,2 4 0-15,1 4 0 16,5 0-3-16,2 4-6 16,0 9 18-16,7 1-20 0,0 1 11 15,0-1 0-15,10-1-13 16,3-4 13-16,7-4 0 15,2-4 4-15,2-1-3 16,6-1 17-16,0-13-18 16,-2-7 10-16,-4-5 26 15,1 0-30-15,-6-3-1 16,-7 3 41-16,-2 3-28 16,-6-1 11-16,-2 5-22 15,0 4-3-15,-2 6 46 16,2 1-43-16,-2 8-3 15,0-2 3-15,1 2-4 16,-1 0-6-16,3 0-7 16,2 5-3-16,0 15-2 15,5 10 10-15,-2 4 5 0,-1 3 0 16,-3 1 3-16,-1-6-2 16,0-6-1-16,0-9 4 15,-1-7 2-15,1-3-6 16,-1-7 0-16,-2 0 10 15,2 0-6-15,1 0 26 16,4-11 16-16,6-10-34 16,3-5 3-16,-3 1-13 15,-1 7-2-15,-4 2 9 16,-2 5-5-16,0 3-6 0,1 1 2 16,-4 3-29-1,0 1 19-15,-3 3-71 0,1 0-4 16,-1 0-32-16,0 0-32 15,0 0-71-15,0 10 37 16</inkml:trace>
  <inkml:trace contextRef="#ctx0" brushRef="#br0" timeOffset="94724.3687">16958 8978 423 0,'0'0'53'0,"0"0"12"16,0 0 31-16,0 0-24 0,0 0-16 15,0 0 16 1,-30-42-39-16,30 26 29 0,0-1-48 16,0-3-20-16,15 0 8 15,5 0-4-15,3 5 2 16,0 3-5-16,-4 7 5 16,2 5-13-16,-3 0 13 15,-2 7 0-15,-2 13-6 16,-4 3-1-16,-8 7 7 15,-2-1 0-15,0 0 0 16,0-5 11-16,0-7-11 16,0-9-8-16,0-3 2 15,0-5 12-15,0 0-5 16,4-1-1-16,22-20 0 16,6-7-3-16,3-2-10 0,-5 8-55 15,-11 7 63 1,-9 9 5-16,-3 6-8 0,-3 0 1 15,-4 1 7-15,0 16-22 16,0 5 31-16,0 2-9 16,0-1 1-16,0-4 4 15,4-7 4-15,2-3-9 16,2-5 3-16,3-4 0 16,2 0-3-16,6-1 0 15,-1-15 0-15,0 0-8 16,-9-1-10-16,-8 3 15 15,-1 4-1-15,0 6 4 0,-10 3 0 16,-5 1-13 0,-2 0 7-16,0 12 9 0,3 3-6 15,5 0 3-15,6 0 0 16,3-6 2-16,0-3-2 16,9-3 0-16,11-3 0 15,6 0 10-15,4-7-7 16,-1-10-3-16,-4-5 0 15,-4 3 0-15,-6-4 0 16,-5 1 0-16,2-1-9 16,-4-4 29-16,-1-1-19 15,-2-2 9-15,-1 4-3 16,-4 3 5-16,4 9-3 16,-4 6 11-16,2 5 3 15,-2 3-19-15,0 0-8 0,0 0-3 16,0 9 0-16,0 10 0 15,1 3 7-15,4 1 0 16,1-3-8-16,3-4 18 16,4-5-10-16,4-3 0 15,5-4 1-15,6-4-11 16,7 0 10-16,3-16-12 16,-2-10 7-16,-6-1-10 15,-7 0 0-15,-7 5 15 16,-7 5 0-16,-3 6 22 15,-6 3-15-15,0 8 30 16,0 0-9-16,0 0-19 16,0 0-18-16,-2 8 5 15,-11 12 4-15,-3 8 10 0,2 0-10 16,3-3 0-16,8-3 15 16,1-8-12-16,2-2 0 15,0-2-3-15,4-1 0 16,14 0 20-16,6-1-19 15,6 1-1-15,5-1 0 16,6 2-1-16,8-3-16 16,0 1-105-16,-4-5-124 15</inkml:trace>
  <inkml:trace contextRef="#ctx0" brushRef="#br0" timeOffset="95647.2843">18376 9082 554 0,'0'0'26'0,"0"0"-12"16,0 0-11-16,0 0 1 16,0 0 20-16,80-2 20 15,-31-22-44-15,-1-8 0 16,-4-2 4-16,-8-2 0 15,-6 2-4-15,-10 5 0 16,-10 5 0-16,-4 7-10 0,-6 10 13 16,0 4-3-16,0 3 32 15,-6 0-30-15,-6 12-4 16,0 5-3-16,6 0 5 16,6 0 2-16,0-3-2 15,0-3-6-15,16-3 2 16,8-4 8-16,7-2-4 15,7-2 0-15,5-3 0 16,5-11 9-16,-5-5-9 16,-4-1-10-16,-7 0 7 15,-9-2-4-15,-8 4 7 16,-9 1 6-16,-6 7-5 16,0 5 48-16,-2 3-22 0,-14 2-16 15,-6 7-11 1,-5 19 4-16,0 10-4 0,3 9 0 15,7 8 0-15,4-2 9 16,6-3-7-16,5-7-2 16,2-6 0-16,0-9 10 15,0-7-13-15,6-9 3 16,9-9-12-16,4-1 6 16,5-19-104-16,-7-20-209 15</inkml:trace>
  <inkml:trace contextRef="#ctx0" brushRef="#br0" timeOffset="95782.2317">18737 8847 734 0,'0'0'0'0,"0"0"-2"16,0 0-129-16,0 0 32 15,126 22-212-15</inkml:trace>
  <inkml:trace contextRef="#ctx0" brushRef="#br0" timeOffset="96571.4519">19623 8661 716 0,'0'0'28'0,"0"0"-28"0,0 0 13 15,0 0-10-15,0 0 46 16,0 0-10-16,-64-72-12 15,42 72-27-15,-3 0 11 16,-4 7-27-16,-5 12 24 16,0 6-8-16,2 1 0 15,4 1 16-15,7 1-8 16,8 1-8-16,5 6 8 16,7 8 6-16,1 3-8 15,0-2-6-15,14-1 8 16,6-4-6-16,7-8-2 15,0-9 0-15,-3-10 6 0,4-7-3 16,2-5-3-16,1-2 0 16,8-24 12-16,-4-10-11 15,-5-9-2-15,-7-3-15 16,-10-1-2-16,-9 4 15 16,-4 11-1-16,0 6-3 15,-8 12 1-15,-10 13-17 16,-7 3-48-16,-5 3-49 15,2 21-85-15,-2 0-50 16</inkml:trace>
  <inkml:trace contextRef="#ctx0" brushRef="#br0" timeOffset="97499.7474">19573 8923 421 0,'0'0'14'0,"0"0"-14"15,0 0 97-15,0 0-27 16,0 0-44-16,0 0-5 16,83-63-15-16,-75 80 1 15,-5 7 38-15,3 5-11 16,-2 0 45-16,1-1-62 16,0-4 5-16,5-6 0 15,1-5-13-15,3-2-7 16,7-8-2-16,7-3 0 15,9 0 15-15,7-14-15 16,2-6-6-16,0-2-16 0,-6 0-4 16,-8 0 23-16,-5 5-8 15,-9 1 11-15,-7 6 0 16,-4 3 0-16,-5 1 0 16,0 3 23-16,-2 1 9 15,0 1 6-15,0 1-30 16,0 0-7-16,0 0 10 15,0 0-11-15,0 9-3 16,-6 10-3-16,-2 3 12 16,7 0-1-16,1-4-5 15,0-4 0-15,0-5-6 16,6-4 6-16,6-3 0 16,3-2 12-16,3 0 1 0,2-14 18 15,3-5-31-15,-3-1 6 16,-6-5 17-16,-1 0-23 15,-2 5 5-15,-5 6-12 16,-3 6 17-16,-3 8-12 16,0 0 2-16,0 0-21 15,0 12 17-15,-3 13-2 16,-3 9 6-16,-1 0-10 16,7-5 21-16,0-10-10 15,0-5-1-15,0-10 0 16,0-2-5-16,0-2 5 15,0 0 0-15,7 0 11 16,10-3-8-16,5-11 45 16,6-3-48-16,-3-2 2 15,-2 2-4-15,-1 2 2 0,-4 5 0 16,-4 2 5-16,-7 5 3 16,-4 2-14-16,0 1 6 15,-3 0-3-15,0 0-22 16,0 0 25-16,0 5-30 15,0 16 29-15,0 7 1 16,0 0 17-16,0 0-17 16,0-5 3-16,0-9 7 15,0-4-10-15,6-5 0 16,5-5 6-16,8 0-3 0,9-3 45 16,6-16-48-1,4-7 4-15,-4-1 13 0,-8 2-17 16,-9 9 0-16,-6 5 12 15,-8 5 0-15,-2 6-2 16,0 0-10-16,-1 0-19 16,5 0 18-16,6 17-121 15,2 6 71-15,3 1-115 16,-1-6-195-16</inkml:trace>
  <inkml:trace contextRef="#ctx0" brushRef="#br0" timeOffset="98264.1092">21239 9087 884 0,'0'0'26'15,"0"0"-24"-15,0 0 3 16,0 0 5-16,0 0-5 15,66-94-5-15,-22 58 9 0,1 1-10 16,0-1 1-16,-11 3 0 16,-9 5-2-16,-13 4 7 15,-6 8-10-15,-6 6 2 16,0 6 3-16,0 4-4 16,-15 0 4-16,-5 7 0 15,-3 12-2-15,7 6 10 16,4 1-16-16,11 0-1 15,1 0 9-15,8-7 0 16,15-3 0-16,7-7 0 16,5-9 0-16,2 0 11 15,5-5-10-15,-2-16-1 16,1-8 4-16,-5-5-18 16,-5-3 14-16,-4 4 0 15,-8 6-1-15,-7 10 13 0,-7 8-20 16,-1 7 11-16,-4 2-3 15,0 0 0-15,2 13-16 16,-2 14 16-16,0 7 12 16,0 4-9-16,0 0-1 15,0-3-2-15,0-3-22 16,0-3 21-16,1-12-149 16,8-16-111-16</inkml:trace>
  <inkml:trace contextRef="#ctx0" brushRef="#br0" timeOffset="98398.9236">21722 8758 772 0,'0'0'8'16,"0"0"-8"-16,0 0-78 16,0 0 69-16,72 78-117 15</inkml:trace>
  <inkml:trace contextRef="#ctx0" brushRef="#br0" timeOffset="99869.0941">22717 8981 929 0,'0'0'7'16,"0"0"91"-16,0 0-82 16,0 0-8-16,0 0 19 15,0 0-27-15,72-58 0 16,-17 33-2-16,3 1 9 16,-6-2-7-16,-10 2 0 15,-12 2 6-15,-11 2-24 16,-10 3 18-16,-9 1-13 15,0 5 13-15,-7 3-25 16,-14 7 22-16,-3 1-9 16,-1 1 7-16,2 18-8 15,5 3 11-15,8 1-11 16,7 4 6-16,3-4 6 16,3 0-1-16,15-1-3 15,7-5 5-15,5-4-11 0,6-5 11 16,-1-7 0-16,4-1 3 15,-7 0-3-15,-3-9 2 16,-2-7-5-16,-7-1-7 16,-1 0 2-16,-4 3-9 15,-2 3 17-15,-3 6-5 16,-3 2 3-16,3 3 1 16,-1 0-9-16,6 0 8 15,-1 14-18-15,-2 5 16 16,-1 6-3-16,-5 1 7 0,-6 1 1 15,0-1 8 1,-1-5-9-16,-12-5 0 0,5-7-27 16,3-3 26-1,5-6-39-15,0 0 0 0,0-8 40 16,10-12-8-16,9 1-62 16,2 0 70-16,1 7-3 15,-3 1 3-15,1 3 0 16,-5 2-3-16,0-1 6 15,-2 0 0-15,3 0-3 16,1-1 0-16,2-1 6 16,0-1-6-16,1-3 0 15,1 2 0-15,-3 1 17 16,3 1-19-16,-4 0 2 16,2 1 0-16,-1-2 13 0,0 0-5 15,-1 4-1-15,0 0 13 16,-6 4-18-16,-1 2 12 15,-2 0-14-15,-3 0-11 16,-2 9 0-16,0 11 22 16,-2 2 2-16,-1 4 31 15,0 0-41-15,0-3 21 16,-1-1-16-16,-5-6 2 16,3-7-10-16,3-5 0 15,0-2-2-15,0-2-7 16,0 0-23-16,14-12-3 15,11-10-51-15,6 0-51 0,0 3 24 16,-5 7 84 0,-6 7 29-16,0 2 35 0,-2 3-30 15,2 0 35-15,-4 0 13 16,3 0-26-16,-1 0-11 16,3-7 4-16,2-6-24 15,0-5 4-15,1-4 0 16,1-5 13-16,-1-6-13 15,-3-4 9-15,-1-2-11 16,-4 0 2-16,-4 6 0 16,-3 11 46-16,-4 9-10 15,-1 9 22-15,-4 4-45 16,0 7-1-16,-4 27-14 0,-13 14 4 16,-5 8 48-1,4 0-4-15,3-6-31 0,4-8 38 16,5-8-53-16,6-7 10 15,0-10-9-15,0-8 0 16,5-9-1-16,16-1-2 16,12-29 1-16,14-16-27 15,7-13-69-15,-1-7-25 16,-6 2 2-16,-10 13-28 16,-10 16 148-16,-10 18 153 15,-9 11-113-15,-1 6-20 16,-2 0-12-16,3 12-1 15,-1 13 94-15,-2 8-51 16,-5 9-24-16,0 5 16 0,0 3-41 16,-14 4 12-1,-13 2-13-15,-11-4-130 0,-15-9-212 16</inkml:trace>
  <inkml:trace contextRef="#ctx0" brushRef="#br0" timeOffset="101082.4866">14704 12051 547 0,'0'0'2'0,"0"0"-2"16,0 0 13-16,0 0 50 15,0-82 0-15,-4 77 14 16,-1 1-30-16,-3 4-15 15,-5 0-2-15,-6 12-30 16,-11 17 0-16,-6 11-9 16,-1 9 19-16,2 8-10 15,4 0 2-15,2-1 12 16,8-6 10-16,3-13-24 16,7-11 0-16,8-13 7 0,3-7-7 15,0-6 0-15,0 0-5 16,0 0 15-16,2-9 11 15,13-19-21-15,4-11 6 16,5-6-2-16,-3-2-4 16,-4 2 0-16,0 6-2 15,0 1 10-15,2 4-13 16,5 5 5-16,4-3-2 16,7 1-12-16,1 2 4 15,5 4 2-15,1 6 4 16,-5 5 0-16,-4 6 4 15,-8 8 0-15,-5 0-25 0,-7 8 19 16,-4 16-14 0,-4 5 20-16,-5 5 0 0,0 8 2 15,0-1-1-15,-6-2-1 16,0-3 2-16,3-5 8 16,3-6-10-16,0-6 0 15,0-4 0-15,0-4 13 16,6-6-37-16,7-4 24 15,2-1-70-15,4 0 28 16,-4-8-98-16,-3-15-359 16</inkml:trace>
  <inkml:trace contextRef="#ctx0" brushRef="#br0" timeOffset="102733.7752">15780 9422 600 0,'0'0'48'0,"0"0"-53"0,0 0 6 15,0 0-1 1,0 0 0-16,0 0 18 0,41-54 26 15,-35 47-38-15,-1 2 8 16,-5 2 31-16,3 3-37 16,-3 0 2-16,1 0-10 15,7 0 4-15,5 7-18 16,4 6 14-16,7 8 0 16,-1 4 17-16,-1 3-13 15,-3 6-4-15,2 3 0 16,-6 9 2-16,-4 7 4 15,-3 3-6-15,-5 3 0 16,-2 2 17-16,-1-3-3 16,0-1-9-16,0-3-5 15,0-5 16-15,0 0-8 0,-1-6-8 16,-1-3 0-16,2-2 7 16,0-1-1-16,0-2-5 15,0 2-1-15,0 1 10 16,-5-2-5-16,1 3-4 15,-7-3-1-15,0-1 9 16,-6 2-3-16,0-2 7 16,-2-1-13-16,0-3 5 15,3-3-3-15,0-2-2 16,4-2 0-16,1-5 9 16,4-1-5-16,0-4-3 15,2-5-1-15,3-2-2 0,1-5-7 16,1-2 9-16,0 0 0 15,0 0 6-15,0 0-6 16,0 0-15-16,0-12-20 16,0-11-85-16,0-4-58 15,3 2-274-15</inkml:trace>
  <inkml:trace contextRef="#ctx0" brushRef="#br0" timeOffset="103092.2897">15784 10504 570 0,'0'0'18'0,"0"0"53"15,0 0-33-15,0 0-6 16,0 0-25-16,0 0-3 16,0 1-4-16,0 20 4 15,7 11 43-15,-2 2-18 16,0 2-27-16,1 4 26 15,-5-2-25-15,2 0 14 16,-3-4-17-16,1-7 0 16,1-3 24-16,1-9-21 15,0-6 0-15,-1-2 5 16,8-6-5-16,9-1 10 16,12-3 14-16,16-19 20 0,10-12 6 15,0-4-53-15,-3 0 0 16,-9 1-5-16,-3 5 15 15,-6 1-20-15,-5 9-14 16,-1 7-79-16,-8 4-61 16,-11 3-216-16</inkml:trace>
  <inkml:trace contextRef="#ctx0" brushRef="#br0" timeOffset="104532.1268">14949 12162 610 0,'0'0'70'0,"-100"8"-48"15,39-5 7-15,1-1 20 16,2-2-21-16,5 0 46 16,12-12-31-16,5-5-23 15,9-9 27-15,1-6-38 16,5-5-8-16,1-7 11 16,4-8-12-16,0-7 16 15,2-4-16-15,-2 1 5 0,2-4-12 16,-2-4 14-16,1 2-7 15,-1 1 0-15,-1 1 20 16,1 10-23-16,2 5 3 16,-1 0 0-16,3 1-1 15,-1 1 2-15,3-1-1 16,2 6 3-16,3 3 1 16,5 0 4-16,0 5-8 15,8 1 1-15,13-2-18 16,3 2 16-16,4 1 1 15,2 3-2-15,-2 2 5 16,-2 5 4-16,-4 2-7 0,-4 3 0 16,0 2-3-16,-2-1 3 15,1-1 0-15,1 0-5 16,1 2 14-16,0 0-10 16,-4 3 1-16,0-1 0 15,-3 3-3-15,-2 4 3 16,-2 1 0-16,-6 5-8 15,0 2 13-15,0 0-12 16,-2 0-18-16,1 0-24 16,6 0 46-16,0 0-44 15,3 0 37-15,4 0-19 16,2-2-42-16,2 1 27 16,-4-2-52-16,-5 0-67 0,-9 2-166 15</inkml:trace>
  <inkml:trace contextRef="#ctx0" brushRef="#br0" timeOffset="104802.0227">14461 10606 569 0,'0'0'30'15,"0"0"-9"-15,3-84-16 16,15 57 23-16,0-1-18 15,6 0 31-15,-4079 3-41 16,8165 4 13-16,-4081 5 3 16,0 11 3-16,2 5-19 0,-1 0 0 15,0 19 4-15,-2 12-4 16,-8 8 0-16,-5 10-2 16,-9 4-13-16,-6 10 6 15,0 12 4-15,-11 9-6 16,-11 6-59-16,-8 3-81 15</inkml:trace>
  <inkml:trace contextRef="#ctx0" brushRef="#br0" timeOffset="105928.3066">13316 13975 771 0,'0'0'2'0,"0"0"64"15,0 0-21-15,0 0-30 0,0 0 57 16,0 0-53-16,34-86-19 15,3 39 0-15,5-4 2 16,-2-2-4-16,-2 2 2 16,-7 7 0-16,-7 6-4 15,-12 6 7-15,-8 7-7 16,-4 8 4-16,0 4-24 16,-5 9 23-16,-9 2 1 15,-1 2-44-15,-3 0 33 16,0 14-10-16,3 2 12 0,0 3-3 15,6-4 18 1,3 1-10-16,2-3 4 0,1 0 0 16,0 2-10-16,3-2 10 15,0-1 0-15,0 0-1 16,0-5 4-16,6 0-6 16,1-2-26-16,2-3-25 15,3 0 48-15,2-2-38 16,-3 0-63-16,-5-2-105 15</inkml:trace>
  <inkml:trace contextRef="#ctx0" brushRef="#br0" timeOffset="106490.8886">13407 13992 686 0,'0'0'69'16,"0"0"-41"-16,0 0-13 15,0 0 22-15,0 0-7 16,0 0 65-16,-9 0-63 16,9-8 13-16,1-9-7 15,10-11-38-15,2-7 0 16,0-8 0-16,2-5 5 15,-1-6-6-15,3-1 1 0,3-3 0 16,1-4-8 0,1 3 8-16,-2 0 0 0,-2 6-4 15,-5 12 8-15,-5 13-4 16,-1 14 0-16,-7 10 0 16,0 4-6-16,0 0-11 15,0 3-28-15,0 17 19 16,0 12 21-16,0 12 0 15,0 6 5-15,0 0 0 16,1-2-3-16,1-4 9 16,1-8-6-16,1-9 0 15,1-6 5-15,1-9-3 16,-4-9-2-16,-2-3 0 16,2 0 15-16,3 0 0 15,4-12 33-15,10-20-5 0,6-11-38 16,7-8-1-16,-1-5-4 15,3 6 0-15,-1 6-5 16,0 10-6-16,1 12-33 16,-2 14-44-16,-1 8-92 15,-7 6 15-15,-5 15-192 16</inkml:trace>
  <inkml:trace contextRef="#ctx0" brushRef="#br0" timeOffset="106850.4059">14156 13618 724 0,'0'0'33'15,"0"0"23"-15,0 0-9 16,0 0 5-16,-106 11-45 16,80 8 24-16,7 5-1 15,5 3-28-15,10 0 11 16,4-3-13-16,0-3 9 15,0-7-20-15,16-6 12 16,2-5-1-16,9-3 0 16,4-5 18-16,8-18-17 15,-3-5-1-15,-6-2-4 16,-11 4-8-16,-10 0 7 16,-9 5 5-16,0 4-7 0,-21 6 7 15,-4 2-3-15,-6 9 3 16,-5 0-12-16,-2 5 4 15,1 14 3-15,9 5-21 16,10 3-33-16,15 4-52 16,3-2-20-16,16-5-226 15</inkml:trace>
  <inkml:trace contextRef="#ctx0" brushRef="#br0" timeOffset="108022.0883">14665 13991 734 0,'0'0'50'15,"0"0"-30"-15,0 0 11 16,0 0 0-16,0 0 23 15,0 0-7-15,22-33-47 16,4 1 14-16,6-8-14 0,-3-4 0 16,-2 0 6-16,-3 1-6 15,-9 2-20-15,-6 7 19 16,-9 5-28-16,0 4 27 16,0 8 2-16,-9 6 0 15,-3 8-11-15,1 1 11 16,0 2-6-16,0 0 5 15,-2 14-37-15,2 8 33 16,2 7-8-16,3 2 13 16,2 1 1-16,4-3 0 15,0 1-2-15,0-5 0 16,10-5 1-16,2-8-5 16,6-7 5-16,3-5 0 0,6 0 0 15,9-17 0 1,2-9-1-16,0-4-10 0,1 2-20 15,-2 8 19-15,-6 5 12 16,-7 10 0-16,-6 5-14 16,-4 0 8-16,-6 6 4 15,-2 17-4-15,-6 11 12 16,0 7-5-16,-9-2 2 16,-8-3 2-16,0-7-10 15,7-11 9-15,5-9-4 16,3-6 0-16,2-3-24 15,0 0 21-15,24-17-20 0,11-8 4 16,5-6-5 0,2-1-27-16,-3 3 33 0,-5 3 18 15,-3-1-4-15,-1 4-2 16,-2 1 6-16,-4-1-21 16,-6 4 7-16,-6 0 24 15,-7-1-10-15,-5 1 0 16,0-1 5-16,-5 4-7 15,-11 1 2-15,-1 7 0 16,1 4 21-16,4 2-10 16,5 2 19-16,4 0-30 15,3 0-2-15,0 6 0 16,0 5-22-16,4 1 22 16,6-1 2-16,0 0-1 0,0-1 1 15,-1-1 0-15,-3-1 10 16,0-2-15-1,-2 1 5-15,1-3-4 0,-4-1-6 16,2-2 19-16,-3 1-9 16,0-2 0-16,0 0 6 15,0 0-15-15,0 0 5 16,0 0-92-16,0 3 23 16,0-1-60-16,0-2-112 15</inkml:trace>
  <inkml:trace contextRef="#ctx0" brushRef="#br0" timeOffset="108493.6306">15414 13651 195 0,'0'0'279'0,"0"0"-258"15,0 0-16-15,0 0 14 16,0 0 57-16,0 0-69 16,-13-48 4-16,13 42-11 15,0 1 17-15,0 0-22 16,0 1 11-16,0-1 21 15,0-2 7-15,0 0-1 16,0-3 2-16,0 1-19 16,0 1-8-16,0-1 11 15,0 3-19-15,0 4 0 16,0 0-1-16,0 2 11 16,0 0-20-16,-2 2 10 0,-1 19-10 15,-3 9-17-15,4 4 30 16,0 7-3-16,2-3 3 15,0-1 4-15,0-10-2 16,0-4-5-16,0-11 0 16,2-4 9-16,0-6-9 15,7-2 0-15,6-4 3 16,6-16 5-16,5-3 3 16,2-2-11-16,-7 5 0 15,-5 6-1-15,-5 6 1 16,-3 2-12-16,-2 4 0 15,-3 1-12-15,-3 1-45 16,0 0 0-16,0 0-3 0,0 0 48 16,0 0 24-16,-1 0 1 15,-11 0-1-15,0 0-173 16</inkml:trace>
  <inkml:trace contextRef="#ctx0" brushRef="#br0" timeOffset="109841.9371">15405 13716 565 0,'0'0'48'16,"0"0"-25"-16,0 0-23 16,-1-87 10-16,1 61 36 15,0 1-29-15,0-2-4 0,0 4 1 16,-6 3-10-16,-3 5 13 15,0 5-14-15,0 6-2 16,-4 4 25-16,2 0-26 16,1 0-7-16,1 4-1 15,7 4-10-15,2 2 9 16,0 4-3-16,4 5 1 16,16 3 5-16,7 2 7 15,6 3-1-15,4 0 29 16,5 4-12-16,-2 1-9 15,-4 1 12-15,-10 5-18 16,-7-4 21-16,-10-3-14 0,-9-3-4 16,0-6 17-1,-2-3-20-15,-14-4 15 0,4-3-10 16,1-8-4-16,4-4 8 16,4 0-11-16,3-14-2 15,0-13-49-15,10-6 0 16,17-1 42-16,6 0-6 15,1 2 11-15,1 3-11 16,-4 5 15-16,-1 2 0 16,-2 0 2-16,-3 1 4 15,-4 1-3-15,-3 2-3 16,-6-1 0-16,-5 3 16 16,-7 2-8-16,0 1-8 15,0 4 11-15,-4 3-1 0,-5 6-7 16,0 0-3-16,-2 0 9 15,1 13-24-15,3 4 15 16,2 5 0-16,5 1-21 16,0 2 23-16,2 2-2 15,8-4 0-15,7-2 13 16,-4-4-28-16,3-5 15 16,4-8 0-16,1-4 1 15,4-3 0-15,2-17-2 16,-4-3-9-16,0-1 3 15,-3 2 2-15,-4 5 5 16,0 3 0-16,-3 4-9 0,0 3 14 16,-1 4-10-16,1 1 5 15,-1 2-10-15,0 0-1 16,3 2 11-16,-5 9-1 16,1 3-9-16,2-2 16 15,2-1-9-15,0 0 3 16,2-4 0-16,4-3 0 15,1-4 4-15,2 0-4 16,2 0 10-16,4-11-9 16,-2-6-2-16,4-7-5 15,-1-1 6-15,-1-4 8 16,-4 3-8-16,-5-2 0 0,-2 8 13 16,-8 5-4-1,-4 9 2-15,-3 3-11 0,-4 3 0 16,0 0 24-16,0 0-20 15,0 0-5-15,0 0 1 16,-4 0 0-16,-7 5-11 16,-2 9 11-16,-7 3 0 15,0 3-3-15,-3 5 3 16,2 2 0-16,1-3 3 16,9 0 5-16,5-2-1 15,4-3-7-15,2-2 0 16,0-7-11-16,14 0 11 15,5-8 0-15,2-2-7 16,5 0 28-16,2-7-5 0,-1-8-11 16,-3-6-2-16,-3-2 50 15,-1-3-40-15,0-3-7 16,-4-5 21-16,2-6-25 16,-2-4 17-16,1-5-18 15,1 1 1-15,-3 6 6 16,-1 6-2-16,0 12-6 15,-3 9 4-15,-3 6 8 16,-4 8-23-16,0 1 11 16,-1 0 0-16,0 3-21 15,3 14 20-15,-3 5 1 16,-1 5 0-16,-2 6 1 16,0 3 5-16,0 4-6 0,0-2 0 15,0-1 4-15,4-2-4 16,1-5 0-16,5-6-3 15,0-8 3-15,5-5-17 16,2-9-64-16,1-2-35 16,-1-14-56-16</inkml:trace>
  <inkml:trace contextRef="#ctx0" brushRef="#br0" timeOffset="110314.2141">16595 13597 716 0,'0'0'36'0,"0"0"-28"16,0 0-5-16,103-56 6 16,-77 33-9-16,1-2 61 15,1-4-47-15,-1-2-7 16,3-2 3-16,-3-7-5 15,-4-4 4-15,-4-4-9 16,-2-2 10-16,-5 8-8 16,-3 11 14-16,-5 15-10 15,-2 8 45-15,-2 8-43 16,0 0-6-16,0 8-2 0,0 20 0 16,0 11-20-1,0 9 20-15,0 2 0 0,3-1 0 16,14-5 3-16,6-8-6 15,6-6-25-15,4-10-59 16,5-10 49-16,2-9-67 16,-1-1 0-16,-7 0 31 15,-12 0 74-15,-9 0 28 16,-8 0 11-16,-3 0-6 16,0 0 63-16,0 0-72 15,-1 16-12-15,-21 15 12 16,-16 14-24-16,-21 12-36 15,-18 9-350-15</inkml:trace>
  <inkml:trace contextRef="#ctx0" brushRef="#br0" timeOffset="111274.1567">12273 15632 903 0,'0'0'79'15,"0"0"-79"-15,0 0-1 16,0 0-2-16,118-70 6 16,-64 26-6-16,4-1 5 15,-2 1-2-15,-2 3 16 16,-14 4-16-16,-13 8-4 16,-15 7 2-16,-12 7 2 0,0 6 5 15,0 3-5-15,-4 5 0 16,-4 1-11-16,-2 0 11 15,-5 10-18-15,-2 11 12 16,3 2-2-16,3 3 5 16,10 0 2-16,1-1 1 15,3-3-12-15,16-6 12 16,2-4 0-16,7-7-3 16,5-5 7-16,10 0 1 15,5-21-5-15,3-8 4 16,-4-7-15-16,-9 3-11 15,-12 2 2-15,-10 12 19 16,-12 8-2-16,-4 8 3 0,-3 3 0 16,-24 11-19-16,-11 21 8 15,-9 14-5-15,-5 10 16 16,0 10 0-16,12 1 5 16,13 1 0-16,12-6-5 15,15-4 0-15,0-12 4 16,12-11-4-16,14-16 0 15,3-13 0-15,3-6 2 16,3-8-1-16,-1-17-1 16,-4-4 3-16,-5-1-19 15,-11 2 16-15,-5 2 0 16,-8 6-5-16,-1 4-27 16,0 4-10-16,-5 5-57 0,-5 4-148 15</inkml:trace>
  <inkml:trace contextRef="#ctx0" brushRef="#br0" timeOffset="112850.3047">13633 15308 687 0,'0'0'8'15,"0"0"70"-15,0 0-4 16,0 0-14-16,0 0 26 15,0 0-76-15,-35-25 11 16,6 42-15-16,-2 6-2 0,0 4 3 16,7 2 0-16,9 0 2 15,7-4-18-15,8-3 8 16,2-2 1-16,21-11-8 16,13-6 4-16,8-3 4 15,3-7-9-15,4-20 4 16,-5-7-4-16,-1-2 6 15,-6-3-25-15,-11 3 21 16,-11 8-19-16,-7 10 16 16,-10 6 1-16,0 7 8 15,0 5-3-15,0 0-5 16,0 6-77-16,-7 17 48 16,-5 8 35-16,0 6 3 0,-2 4 0 15,4 3 1-15,-2-1 22 16,2 2-10-16,0-3-9 15,-1-4 20-15,2-5-24 16,0-7 0-16,3-9-2 16,0-7 2-16,6-7-3 15,0-3-44-15,0 0 1 16,0 0 39-16,0-3-17 16,13-9-52-16,2-3 45 15,5-2 31-15,2 0 3 16,5-2 2-16,4-3 4 15,2-1 44-15,3-3-51 16,0 0 20-16,-2 0 17 16,2-1-24-16,-1 2 21 15,-3-1-17-15,-4 4-12 0,-5-1 13 16,-6 4-16-16,-5 2 5 16,-7 3-9-16,-5 0 11 15,0 5-11-15,0 3 0 16,0 4 0-16,0 2 2 15,-6 0-2-15,-5 5-12 16,-2 11 10-16,1 4 0 16,3 5-5-16,3 1 5 15,3 2 2-15,3-3 8 16,0-3-7-16,6-5-1 16,8-7 0-16,7-3 12 15,7-7-8-15,6 0 30 0,6-11-22 16,3-15 18-16,-1-5-30 15,-4-4 11-15,-5 1-9 16,-10 4-2-16,-7 5 2 16,-3 7-2-16,-9 8 0 15,-1 6 7-15,-1 3-7 16,-2 1 2-16,0 0-18 16,0 0 18-16,0 5-7 15,0 12 5-15,-2 5 0 16,-4 2-6-16,5-4 6 0,1 0 0 15,0-3 0 1,0-3 9-16,3 1-9 0,10-4 0 16,-1-2-5-16,3-4-1 15,1-2 7-15,3-3-1 16,3 0 14-16,3-7-2 16,1-10 6-16,3-4-18 15,1-5 0-15,-2-3 11 16,-4-1-11-16,-1-3 0 15,-7 5-9-15,-5 0 23 16,-3 7-28-16,-6 6 12 16,-2 8 2-16,0 7-5 15,0 0 5-15,0 0-8 16,-12 14 0-16,-6 14 6 16,3 5-9-16,6 5 11 0,6-1 0 15,3-5-3-15,0-5 3 16,2-6 0-16,11-6-11 15,6-8 22-15,10-4-9 16,8-3-2-16,11 0-24 16,0-13-116-16,-4 1-260 15</inkml:trace>
  <inkml:trace contextRef="#ctx0" brushRef="#br0" timeOffset="113849.3912">15068 15497 423 0,'0'0'77'15,"0"0"-56"-15,0 0 47 16,0 0-46-16,0 0-18 16,0 0-8-16,27-36-139 15</inkml:trace>
  <inkml:trace contextRef="#ctx0" brushRef="#br0" timeOffset="114424.5329">15068 15497 586 0,'-36'-56'92'0,"36"56"-82"16,0 0-10-16,0 0 70 16,0 0-8-16,6-8 34 15,11-8-94-15,5-4 4 16,-1-3 11-16,0-1-16 15,-5-1 4-15,1 2 0 16,-9 3 7-16,-1 4-16 0,-6 5 6 16,-1 7-2-16,0 3 32 15,0 1-32-15,0 0 1 16,0 0-1-16,0 1-16 16,-3 17 11-16,-7 8 2 15,-6 6-1-15,8 0 1 16,2-2 6-16,6-6-2 15,0-7-1-15,1-3 0 16,11-7-12-16,5-3 12 16,2-4 0-16,8 0 21 15,4-7-20-15,5-11 22 16,0-4-23-16,-5-3 5 16,-7-1-3-16,0 2-2 0,-6 3 0 15,-6 5-2 1,-5 6 4-16,-3 6 6 0,-4 4-8 15,0 0-15-15,0 0 12 16,0 0-11-16,0 9 14 16,-5 12-5-16,-4 7 7 15,6 4-2-15,3 0 0 16,0-6 3-16,3-3-12 16,18-6 13-16,11-4-4 15,10-9 0-15,10-4-22 16,5-6-95-16,-5-17-197 15</inkml:trace>
  <inkml:trace contextRef="#ctx0" brushRef="#br0" timeOffset="114934.4361">15929 15433 801 0,'0'0'68'0,"0"0"-68"16,0 0-40-16,0 0 36 15,84-56 4-15,-44 30 0 0,0 0 1 16,-9 1-1-16,-7 1 0 16,-9 6-5-16,-6 4 6 15,-8 7-2-15,-1 6 1 16,0 1-8-16,-12 0-5 15,-6 11 0-15,1 5 13 16,-1 4 0-16,4 0 10 16,3 2-10-16,5-5 11 15,6-1-7-15,0-3 20 16,0-5-24-16,17-4 0 16,4-4 10-16,9 0-9 15,2-8 9-15,1-10-10 16,-4-2 0-16,0-1-7 15,-4-4 7-15,-4 0-16 16,-1 3 9-16,-6 4-3 0,-6 5 6 16,-7 7 4-16,-1 6 0 15,0 0 11-15,0 0-11 16,-6 14 0-16,-11 10 19 16,-3 7-15-16,2 5-4 15,6-3-2-15,4-1-13 16,3-7-30-16,5-11-122 15,-3-14-270-15</inkml:trace>
  <inkml:trace contextRef="#ctx0" brushRef="#br0" timeOffset="115071.1489">16251 15134 780 0,'0'0'22'0,"0"0"-22"0,0 0-68 15,0 0 67-15,31 96-181 16</inkml:trace>
  <inkml:trace contextRef="#ctx0" brushRef="#br0" timeOffset="116270.2063">14755 16762 817 0,'0'0'121'0,"0"0"-114"0,0 0 29 15,0 0-30-15,0 0-1 16,27-83-4-16,22 38 4 15,9-6-10-15,2-1 5 16,0-3 0-16,-5-2-3 16,-10 1-1-16,-13 1-15 15,-14 3-11-15,-15 7-10 16,-3 11 24-16,-16 9 10 16,-8 16 5-16,-6 9-14 15,0 0 15-15,-1 24-2 16,-2 10-2-16,2 11 7 15,2 9-3-15,5 7 4 16,8 4 0-16,7 2 34 0,9 1-33 16,0-8 7-1,2-4 14-15,15-4-14 0,6-7 5 16,5-8-17-16,2-7 0 16,3-10 12-16,0-7-12 15,-2-9 0-15,-2-4 3 16,-5-3-3-16,-8-18-4 15,-7-8-8-15,-9-7-61 16,0-5 10-16,-16-1-17 16,-9-2-19-16,0 8 27 15,6 10 0-15,7 10 72 16,7 10 67-16,5 6-23 0,0 0-44 16,5 0 0-16,13 0 0 15,9 6 40 1,4 3-21-16,6-4 19 0,3-3-15 15,2-2-22-15,0 0 32 16,-6-16-26-16,1 0-7 16,-6-5 8-16,-2 1 1 15,-6-1-11-15,-4 1 2 16,-3 1 0-16,-7 2-16 16,-2 3 14-16,-3 6-10 15,-2 2 10-15,-2 5 2 16,0 1 0-16,0 0-4 15,0 0-11-15,0 10 9 0,0 7 3 16,0 2 3 0,0 5 6-16,0-4 0 0,6 0 12 15,6-3-18-15,4-4 0 16,0-6 6-16,6-5-4 16,3-2-2-16,5 0 13 15,3-14-11-15,0-8 6 16,-4-8-5-16,1-5 0 15,-1-6-3-15,-3-4-3 16,-4-3 3-16,-3 1 6 16,-3 2-5-16,-5 6-1 15,-2 7 0-15,1 8 5 0,-4 12-5 16,-2 4 0 0,-1 3-5-16,-1 3 3 0,-2 1 4 15,0 1-1-15,0 0-1 16,0 0 0-16,0 0 25 15,0 0-25-15,0 0-10 16,0 0 8-16,0 0-24 16,3 1-5-16,2 9 26 15,-2-1-57-15,-1 1 41 16,-2 2-37-16,0 3-9 16,0 3-26-16,0 0-116 15</inkml:trace>
  <inkml:trace contextRef="#ctx0" brushRef="#br0" timeOffset="116472.9071">15881 16320 396 0,'0'0'45'0,"0"0"-45"15,0 0 0-15,0 0-6 16,0 0 0-16,0 0 4 16,23 0 2-16,-18 0 0 15,-3 0 0-15,-1 0 40 16,-1 0 1-16,0 0 33 15,0 0-32-15,0 0-30 16,0 0-9-16,1 0-6 16,4-4-43-16,-2-7-134 15</inkml:trace>
  <inkml:trace contextRef="#ctx0" brushRef="#br0" timeOffset="117170.1098">15881 16320 611 0,'85'-64'103'0,"-85"64"-71"15,0 0-3-15,0 0 58 16,0 0-42-16,-4 4-43 15,-7 15 21-15,-1 7-3 0,0 8 14 16,3 5-31 0,4 2 0-16,5-1 25 0,0-2-17 15,0-5-7-15,10-6 5 16,4-5-5-16,2-8-1 16,6-9-3-16,3-5 0 15,10-3 23-15,8-22-17 16,2-8-2-16,-2-9 0 15,-4-4 1-15,-2-3 7 16,-6-4-12-16,-5 1-7 16,-5-2 0-16,-5 3-1 15,-6 6 0-15,-3 7 0 16,-4 15-3-16,-3 12 11 16,0 8 0-16,0 3-17 0,0 0 8 15,-5 6-6-15,-9 19 12 16,-2 7 3-16,3 7-5 15,4 4 5-15,4-4 0 16,4-3 5-16,1-7 0 16,0-7-5-16,13-5 0 15,5-6 16-15,8-11-10 16,8 0 7-16,10-19-5 16,3-14-4-16,2-3 5 15,-6-5-9-15,-7 0-4 16,-7 4 0-16,-10 8-21 15,-9 12 25-15,-7 10 0 16,-3 7 0-16,0 0-14 0,0 3 3 16,-3 16 11-1,-7 12-1-15,1 3 3 0,2 2 10 16,7-5-12-16,0-6-7 16,0-3 1-16,11-2-63 15,6 2-69-15,2-8-159 16,0-10-203-16</inkml:trace>
  <inkml:trace contextRef="#ctx0" brushRef="#br0" timeOffset="119317.7471">15435 9438 420 0,'0'0'13'0,"0"0"46"0,0 0 1 15,0 0 8-15,0 0-33 16,0 0 7-16,-34-30 16 15,34 28-37-15,0 1 27 16,0 1-38-16,0 0-6 16,0 0-4-16,4 0 0 15,19 0 1-15,12 0-5 16,9 4 14-16,6-2-20 16,1-2 6-16,-5 0-1 15,-1 0-7-15,-8 0-29 16,-5 0 6-16,-9 0-48 15,-7 0-59-15,-12 3-69 16</inkml:trace>
  <inkml:trace contextRef="#ctx0" brushRef="#br0" timeOffset="120682.8687">15791 10773 5 0,'0'0'255'0,"0"0"-255"16,0 0 49-16,0 0 34 15,0 0-29-15,0 0-38 16,-23-66 10-16,23 65-9 15,0 1-11-15,0 0-8 16,0 0 2-16,0 0-15 16,0 0 15-16,0 0 0 15,1 0 0-15,-1 0-9 16,0 0 9-16,0 0 0 0,0 0 8 16,0 0 5-16,0 0 30 15,0 0-19-15,0 0 14 16,0 0 8-16,0 0-30 15,0-5 5-15,0 0-9 16,0-1-4-16,0-2-8 16,-1 0 0-16,-1-2 13 15,2-2-24-15,-1 0 14 16,1 0-4-16,-3 1 2 16,3 0 26-16,0 1-23 15,-2 1-1-15,1 2 12 16,1 2 45-16,0 0-53 15,0 0-3-15,0 2 19 0,0-1-6 16,0 2-16 0,0 1-2-16,0 1 2 0,0-2 10 15,0 2-11-15,0 0-20 16,0 0 18-16,0 5-17 16,0 15 11-16,0 11 8 15,0 8 0-15,0 3 39 16,0-2-39-16,6-3 0 15,4-8 10-15,2-8-9 16,2-4 10-16,-3-4-11 16,1-5 4-16,0 0 8 15,0-7-11-15,2-1-1 0,3 0 7 16,2-1-5-16,1-9-4 16,4-4-27-16,-1-1-42 15,1-4 44-15,-1-6-73 16,0 1-112-16,-8-4-241 15</inkml:trace>
  <inkml:trace contextRef="#ctx0" brushRef="#br0" timeOffset="122015.7459">15083 13447 220 0,'0'0'13'16,"0"0"8"0,0 0-11-16,0 0-10 0,0 0 12 15,0 0-12-15,-12 43 0 16,6-43-2-16,-1 0-48 16,-2 0-74-16</inkml:trace>
  <inkml:trace contextRef="#ctx0" brushRef="#br0" timeOffset="123132.5523">14897 12180 204 0,'0'0'483'16,"0"0"-428"-16,0 0-53 16,0 0 52-16,0 0-24 15,0 0 14-15,-102 4 35 16,72-13-64-16,1-8 38 15,-3-4-13-15,2-6-26 0,-1-5 31 16,3-4-32 0,0-1-2-16,4-2-11 0,0-1 8 15,2 1 10-15,2-1-18 16,-1 1 0-16,2-6-3 16,-2-4 5-16,0-6-4 15,3-6 1-15,3 3 1 16,5 8 0-16,5 8 0 15,5 7 0-15,0 5-1 16,0 2 1-16,0 1 0 16,5-4-3-16,5-1-7 15,5-1 4-15,0-2 6 0,6 1 0 16,1-2-7 0,1 2 7-16,2-2 0 0,-1 0 0 15,3-6 3-15,-2 2 0 16,-4-2-3-16,1 0 0 15,1 1-4-15,-3 1 7 16,-2 1-5-16,3 3 2 16,-6 2 0-16,2 4 3 15,-2 4-3-15,1 2 0 16,-1 1-5-16,3 4 9 16,-5 2-8-16,-1 3 4 15,-1 5 0-15,-1-2-2 16,-1-1 2-16,0-1 0 15,-1-1 3-15,-1 0-3 16,-1-2 0-16,0 4-6 0,0 1-30 16,-3 5 26-16,-3 5-38 15,0 1-50-15,0 0 62 16,-15 18-187-16,-17 11-16 16</inkml:trace>
  <inkml:trace contextRef="#ctx0" brushRef="#br0" timeOffset="123515.3348">14610 10718 498 0,'0'0'148'0,"0"0"-52"16,0 0-92-16,0 0 43 15,0 0 11-15,-86-39-9 16,81 25 4-16,5-4-42 15,0-5-4-15,8-5-14 16,14-6 12-16,6-2-10 16,7 3 5-16,-1 1 0 15,2 7-10-15,0 6 10 16,-2 2-1-16,2 3-9 16,-4 8 4-16,-3 3 4 15,-1 3-2-15,-5 0-16 16,-4 20 7-16,-1 6 3 15,-9 7 4-15,-3 4 4 0,-5 4 4 16,-1 0 2-16,0-1-4 16,0-1 0-1,-4 0 7-15,1-2-7 0,3 4-23 16,0-5-67-16,1-7-98 16,11-15-226-16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22:09.69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1753 5363 294 0,'0'0'17'15,"0"0"-17"-15,0 0-16 16,0 0-42-16,0 0 58 16,0 0 2-16,-81 0-2 15,74 0-161-15</inkml:trace>
  <inkml:trace contextRef="#ctx0" brushRef="#br0" timeOffset="1541.0855">5096 6653 365 0,'0'0'1'0,"0"0"18"16,0 0 3-16,0 0 17 16,0 0-16-16,0 0 3 15,-20-46 62-15,18 43-43 16,2 0-6-16,0 3 19 0,0-2-52 16,0 2 25-16,0 0-18 15,0 0-12-15,0 0 36 16,0 0-19-16,0 0-10 15,0 0 3-15,0 0-4 16,0 0 10-16,0 0-17 16,0 0 7-16,2 0 0 15,22 0-7-15,16-1 0 16,10-2 9-16,10 0-8 16,1 1 2-16,10-4-3 15,-1 0 1-15,3-5-1 16,3 3 0-16,-5-2 0 15,0 2 4-15,-6 1 0 0,-8 4-4 16,-9 1 0-16,-8 2 0 16,-6 0-10-16,-7 0 10 15,-7 0-9-15,-4 0-1 16,-4 3-11-16,-6 1 0 16,0 2 4-16,-3-1-18 15,0 2 19-15,0 2-10 16,0 1 5-16,0 1-10 15,0 3-32-15,-1-1-55 16,4-6-68-16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22:18.98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6105 2324 436 0,'0'0'9'16,"0"0"2"-16,0 0-14 16,0 0 3-16,0 0 0 0,0 0 59 15,0 0-50-15,-11-19-1 16,11 14-2-16,-2 1-5 15,2 4 32-15,-2-2-10 16,2 2-19-16,0 0 17 16,0 0-21-16,0 0 0 15,0 0-10-15,0 0 18 16,0 0-8-16,0 0 0 16,0 0 0-16,0 0-13 15,0 0 12-15,0 0 1 16,0 0-2-16,11 0-5 15,8 0 7-15,11 0 36 16,3 0-26-16,7-4 11 0,6-1-6 16,2-3-8-1,0 2 0-15,-2-1-7 0,-7 2 0 16,-6 2 16-16,-10 1-10 16,-9 2 1-16,-4 0-7 15,-7 0-14-15,-1 0 7 16,-1 0-14-16,1 0-10 15,-1 1-37-15,-1 12-28 16,0 0 44-16</inkml:trace>
  <inkml:trace contextRef="#ctx0" brushRef="#br0" timeOffset="2594.6083">11675 958 288 0,'0'0'71'0,"0"0"-22"16,0 0-22-16,0 0 5 15,0 0-4-15,0 0 37 16,0-3-17-16,0 3-32 15,0-2 10-15,0 2-13 0,-2 0 34 16,2 0-31 0,0 0-13-16,0 0 20 0,0 0-23 15,0 0 1-15,0 0-4 16,0 0 9-16,0 0-22 16,0 0 16-16,0 0-62 15,0 12 18-15,0 4-21 16,0 1-78-16</inkml:trace>
  <inkml:trace contextRef="#ctx0" brushRef="#br0" timeOffset="4958.4684">11599 2283 408 0,'0'0'118'16,"0"0"-92"-16,0 0 52 15,0 0-53-15,0 0 17 16,0 0-7-16,-12 0-27 16,9 0-8-16,0 0 0 0,-2 0-25 15,-6 0-111-15</inkml:trace>
  <inkml:trace contextRef="#ctx0" brushRef="#br0" timeOffset="7466.5285">12343 619 271 0,'0'0'144'16,"0"0"-142"-16,0 0 13 0,0 0 9 15,0 0 2-15,0 0 7 16,0 0-29-16,-14-24 8 16,13 19-4-16,-1-1-5 15,-2 0 1-15,0 4 8 16,1-1-2-16,0 0 37 15,1 3-47-15,-1-3 2 16,2 3-5-16,-2-2-3 16,-1 2-16-16,3 0 12 15,1 0 9-15,-1 0-4 16,1 0 2-16,-4 0-13 16,1 0 5-16,-2 0-11 15,-2 0-14-15,0 0-65 0,-4 0-185 16</inkml:trace>
  <inkml:trace contextRef="#ctx0" brushRef="#br0" timeOffset="7997.272">12225 591 245 0,'0'0'110'16,"0"0"-33"-16,0 0-11 16,0 0-36-16,0 0 5 15,0 0 34-15,2 0-41 0,-2 0-26 16,0 0 52-16,0 0-54 16,0 0 20-16,0 0 6 15,0 0-24-15,0 0 21 16,0 0-17-16,0 0-1 15,0 0 6-15,0 0-11 16,0 0 0-16,0 0 11 16,0 4-10-16,0 4-1 15,0 5 19-15,0 6 0 16,0 1 30-16,-3 3-48 16,0 6 10-16,3 0 4 15,0 3-9-15,0 0 11 16,0 1-15-16,0-3-1 0,0-1 20 15,1-4-7-15,2-4-14 16,0-4 1-16,-1-2 6 16,-1-4-6-16,1 0-1 15,-2-5 1-15,2-1-4 16,0-3 4-16,-2-2-1 16,1 1 1-16,-1-1 9 15,0 0-18-15,0 0 8 16,0 0-50-16,0 0 49 15,0 0-94-15,0-5-65 16,-7-1-114-16</inkml:trace>
  <inkml:trace contextRef="#ctx0" brushRef="#br0" timeOffset="8355.6099">12116 988 627 0,'0'0'37'16,"0"0"-2"-16,0 0 2 15,0 0 82-15,0 0-81 16,0 0-31-16,0-9 2 16,0 9-9-16,0 9-12 15,0 12 11-15,5 5 1 0,4 4 31 16,-3-2-17-16,4-2-14 15,-1-5 13-15,0-1-11 16,-1-8-4-16,0-4 6 16,-2-4-4-16,4-4 14 15,4 0-12-15,6-7 16 16,5-12 0-16,2-1-7 16,-5 2-11-16,-4 5-19 15,-1 7-38-15,-5 1-28 16,-1 4-101-16,-6 1-327 15</inkml:trace>
  <inkml:trace contextRef="#ctx0" brushRef="#br0" timeOffset="9589.5278">12185 2442 649 0,'0'0'16'0,"0"0"38"15,0 0 4-15,0 0 13 16,0 0-18-16,0 0-19 15,3-9-27-15,-3 9 20 16,0 0-27-16,0 0 0 0,0 10-8 16,0 11 18-1,-2 5-15-15,-6 10 5 0,2 6 0 16,-3 4 31-16,1 3-16 16,1-5-14-16,-2-4 2 15,3-5 16-15,1-4-26 16,2-8 9-16,2-7-2 15,1-9 5-15,0-3-5 16,0-4 3-16,0 0 2 16,0 0-3-16,0 0 20 15,0-13-10-15,0-7-5 16,0-10 3-16,-2 1-10 16,1-4-3-16,-2-1-5 15,3-2-3-15,0-2 7 16,0 1 0-16,0 3 6 0,0 2-22 15,0 3 20-15,0 0 0 16,4 2-3-16,4 4 0 16,-1 4-6-16,4 6 3 15,-4 3 6-15,1 5-3 16,-2-1 3-16,2 3-21 16,0 3 13-16,1 0-2 15,0 0 9-15,3 6-9 16,0 7-1-16,-1 4 9 15,-1 4 2-15,-1 2 0 16,-3 6 0-16,-1 2 0 16,-2 1 9-16,-1 2-9 0,-1 0 0 15,1-3 17-15,0-5-15 16,2-4 0-16,4-3-2 16,0-2-21-16,1 0-81 15,0-5-69-15,-4 0-253 16</inkml:trace>
  <inkml:trace contextRef="#ctx0" brushRef="#br0" timeOffset="10489.5993">11967 3062 580 0,'0'0'97'0,"0"0"-67"0,0 0-26 15,0 0 57-15,0 0-30 16,0 0-12-16,3-2 11 16,-1 2-30-16,-1 0-4 15,3 4 4-15,1 9 3 16,0 4 15-16,2 5 30 16,-4 0-30-16,-2 2 13 15,1-1-7-15,-1 1 2 16,1-4-13-16,-1-7-10 15,1-3 12-15,-1-4-15 16,1-4 0-16,0-2 5 16,-2 0-3-16,0 0 8 0,1 0 7 15,-1-9-17 1,0-10-12-16,0-4-99 0,0-6 25 16,0 3 19-16,0 0 6 15,0 4 9-15,0 3 29 16,0 3-12-16,0 2 23 15,0-1 3-15,0-1-8 16,0 2-23-16,0-4-61 16,8 1-90-16,3 2 149 15,-2 1 42-15,-2 3 10 16,-1 2 107-16,-2 5 20 16,-4-1-63-16,0 3 1 15,0 2-33-15,0 0-23 0,0 0-19 16,0 0-33-1,0 0-96-15,-2 0-307 0</inkml:trace>
  <inkml:trace contextRef="#ctx0" brushRef="#br0" timeOffset="10789.0202">11964 2970 507 0,'0'0'185'16,"0"0"-132"-16,0 0-13 0,0 0 17 16,0 0-26-1,0 0 39-15,0 0-47 0,8 0-9 16,7-3 4-16,9-4-1 16,-2 2-11-16,2-2-5 15,-5 3-1-15,2-1 7 16,-2 3-7-16,-2-1 5 15,-4 0-10-15,-1 1 5 16,-1 1-32-16,-3 1-8 16,1 0-36-16,-1 0-7 15,-2 0-46-15,-6 0-149 16</inkml:trace>
  <inkml:trace contextRef="#ctx0" brushRef="#br0" timeOffset="11298.6199">12058 3188 622 0,'0'0'118'0,"0"0"-80"15,0 0-38-15,0 0 38 0,0 0 29 16,0 0-34-16,67-12 0 15,-44 7-33-15,1 0 10 16,1 1 1-16,-1 1-11 16,0-5-7-16,1 1-5 15,-1-2-48-15,0-5-63 16,-3-3-153-16</inkml:trace>
  <inkml:trace contextRef="#ctx0" brushRef="#br0" timeOffset="13525.806">12452 657 420 0,'0'0'23'0,"0"0"-13"16,0 0 29-16,0 0-31 16,0 0-1-16,0 0 26 15,0-2-8-15,0 2-13 16,0 0 20-16,0 0-7 15,0 0 1-15,0 0-8 16,0 0-1-16,0 0 28 16,0 0-37-16,0 0 8 15,0-3 15-15,0 0-21 16,0 3 16-16,0-4-26 16,0 1 0-16,0-4 32 15,0 4-32-15,0-1 0 16,0-1 5-16,0 3 0 15,0 2 3-15,0-2 2 0,0 2-8 16,0 0 36-16,0 0-32 16,0 0-3-16,0-1 10 15,0 1-6-15,0-2 3 16,0 1-1-16,0-1-7 16,0-1 18-16,0 3-17 15,0 0-2-15,0 0 12 16,0 0-3-16,0 0-10 15,0 0-9-15,0 0-12 16,0 0 10-16,0 9-8 0,0 4 19 16,1 3 0-1,4-1 1-15,-2 0 9 0,3 5-10 16,-4-3 2-16,4-1-13 16,-1 0 11-16,-2-2 0 15,0 1-2-15,0-3 9 16,0-6-8-16,-3-2 1 15,0-2 0-15,0-2-2 16,0 0 2-16,0 0 0 16,0 0 13-16,0 0-8 15,0 0 33-15,0 0 9 16,0-15-26-16,0-7-18 16,-4-3-3-16,-4-3 0 15,0 5-2-15,3 1 3 16,2 3-1-16,3 3 0 0,-2 5 0 15,2 1-11-15,0 0 11 16,0 1-6-16,0-3 3 16,0 1-8-16,0 1 6 15,3-3 2-15,5 3-12 16,2-1 14-16,-1 2-23 16,-2 0 10-16,0 5 7 15,-6 1 7-15,-1 3-7 16,0 0 2-16,3 0-15 15,0 0 18-15,2 0-52 16,2 7 47-16,2 7 0 16,3 1 12-16,0 2-5 0,0-3 0 15,0 3 8-15,-5-1-18 16,2-1 10-16,-2 1 0 16,-2 0-3-16,-3 1 5 15,-2-1-4-15,0 0-4 16,-8 0 6-16,-10-1-11 15,-1-2 7-15,-1-2-5 16,2-1-2-16,7-5-13 16,0-1 7-16,7-4 16 15,0 0 1-15,4 0 4 16,0 0-4-16,0 0 1 16,0 0 15-16,0 0 3 15,0 0-1-15,8 0-7 0,10 0-1 16,6 0-14-1,6 0 4-15,1 0 0 0,3 0-8 16,4 0 7-16,-1 0-17 16,-1 1-86-16,-7 1-107 15</inkml:trace>
  <inkml:trace contextRef="#ctx0" brushRef="#br0" timeOffset="17957.6181">4445 4106 466 0,'0'0'108'0,"0"0"-79"16,0 0 4-16,0 0 5 15,0 0-11-15,0 0 24 16,0 0-51-16,0 0 8 16,2 1 3-16,-2 1-6 15,0-2 3-15,1 0-8 16,5 0 0-16,2 0 12 15,5 0-10-15,2 1-2 16,6 2 5-16,0 1 1 16,2 0-6-16,0 2 0 0,1-3 1 15,0-1-10-15,-1-2 9 16,-1 0-3-16,0 0-7 16,-3 0-79-16,-2-5-3 15,-7-2-208-15</inkml:trace>
  <inkml:trace contextRef="#ctx0" brushRef="#br0" timeOffset="18461.4116">4831 4168 479 0,'0'0'123'0,"0"0"-60"0,0 0-29 15,0 0-22-15,0 0 22 16,0 0-21-16,-1 3 17 16,1-3-24-16,0 0-2 15,6 0 20-15,9 0-10 16,10 0-10-16,2 0 25 15,3-1-29-15,3-6 12 16,1 2-12-16,2 1 15 16,1 3-27-16,-6 1 14 15,-5 0-4-15,-7 0-14 16,-4 0-34-16,-9 0 24 16,2 1-26-16,-6 3-16 0,-2-2-34 15,0-2-53 1</inkml:trace>
  <inkml:trace contextRef="#ctx0" brushRef="#br0" timeOffset="18954.7301">5427 4183 518 0,'0'0'172'0,"0"0"-151"16,0 0 5-16,0 0 21 15,0 0-43-15,0 0 51 16,-2 4-39-16,2-3-11 16,0-1 4-16,5 0-9 15,11 0 0-15,10 0 21 0,0 0-15 16,4 0 11-1,0 0-17-15,-3-1 0 0,0-1 5 16,-5 0-5-16,-1 2 0 16,-8 0-3-16,-1 0 8 15,-4 0-7-15,-2 0 2 16,-5 0-47-16,1 0 15 16,-1 0-46-16,-1 0-58 15,0 0-118-15</inkml:trace>
  <inkml:trace contextRef="#ctx0" brushRef="#br0" timeOffset="25259.7133">12452 4592 544 0,'0'0'58'0,"0"0"-16"15,0 0-11-15,0 0 18 16,0 0-4-16,0 0-17 16,0 0 27-16,-3-3-24 0,3 3-2 15,0 0 11-15,0 0-20 16,0 0-13-16,0 0 9 16,0 0-13-16,0 0-3 15,-3 0-4-15,3 0 4 16,0 0 7-16,0 0-7 15,-1 0-9-15,-5 11 3 16,3 7 6-16,-5 6 7 16,-1 5-7-16,0 5 0 15,-2 0 3-15,1 2-3 16,-2-2-1-16,2-5 0 16,2 0 2-16,1-5 7 0,3-2-8 15,1-5 0-15,1-5-13 16,1-4 13-16,-1-1 0 15,1-5 1-15,1-2 4 16,0 0-5-16,0 0 0 16,0 0 10-16,0 0 11 15,0 0-16-15,0-8 10 16,0-9-15-16,-3-3-3 16,1-2-4-16,1 0-12 15,1-1-1-15,-2 1 18 16,2 3-20-16,0 1 22 15,0-4-11-15,0-1 11 16,2 0-4-16,5-1-12 16,1-4 0-16,5 2 1 15,-3 0 2-15,3 2 13 0,-3 2-10 16,-3 5 29-16,-1 3-28 16,-4 8 12-16,-1 2-3 15,-1 3 46-15,0 1-46 16,0 0 0-16,0 0 3 15,0 0 2-15,0 0-8 16,0 0 3-16,0 0 0 16,0 0-2-16,-1 0 2 15,-5 0 0-15,-3 5-4 16,-3 5 4-16,-2 4 0 16,1 5 0-16,-2 1 3 0,1 2-5 15,0 2 2-15,1-3-3 16,1 4 1-16,1 0 4 15,-1-1-4-15,3-3-1 16,0-2 3-16,0-5-4 16,2-3 7-16,2-3-3 15,4-5 0-15,1-2 2 16,0-1-6-16,0 0-1 16,0 0 5-16,0 0 15 15,0-1-15-15,0-10 0 16,3-3 4-16,7-5 5 15,-2-1-18-15,2 0 8 16,2-4 1-16,-1 2 3 16,5 1-3-16,3-1-15 0,1-1 12 15,-1 5-8 1,0-1 11-16,1 4 0 0,-4 3 5 16,2-2-15-16,0 6 10 15,-2 1 0-15,-2 4 0 16,-1 0-7-16,-4 3 6 15,-1 0-21-15,-1 0 22 16,2 0-8-16,-1 11-7 16,-1 2 15-16,-1 1-4 15,1 2 10-15,-1 1-10 16,0 3 8-16,2-1 0 16,-1 4 14-16,-4 1-17 15,0 0-1-15,-3-1 7 0,0 1-4 16,2-4 3-16,-2-3-6 15,0 5-48-15,0-3-23 16,0-2-87-16,0 2-97 16</inkml:trace>
  <inkml:trace contextRef="#ctx0" brushRef="#br0" timeOffset="26009.6374">11975 5406 150 0,'0'0'39'0,"0"0"-37"16,0 0-4-16,0 0-167 16</inkml:trace>
  <inkml:trace contextRef="#ctx0" brushRef="#br0" timeOffset="28027.6678">12094 5211 200 0,'0'0'246'0,"0"0"-200"16,0 0-39-16,0 0-4 15,0 0 48-15,0 0 37 16,0-3-64-16,0 2 21 16,0 1-3-16,0 0-33 15,0 0 2-15,0 0-11 16,0 0 9-16,0 0-9 15,0 0 3-15,0 0-3 16,0 0 0-16,0 0 4 16,0 0-5-16,0 0 1 0,0 0 0 15,0 0-3-15,0 0 3 16,0 0 0-16,0 0-8 16,0 0 8-16,0 0 0 15,0 0 1-15,0 0-1 16,0 0 0-16,0 0 1 15,0 0-1-15,0 0-7 16,0 0 4-16,0 0 3 16,0 0 0-16,0 0 10 15,-2 0-23-15,1 0 33 16,1 0-25-16,-3 0 5 16,3 0 0-16,0 0 16 0,0 0-16 15,0 0-7-15,0 6 3 16,0 6 4-16,-2 5 0 15,2 4 24-15,0 2-22 16,0 2 46-16,0 3-30 16,0-1-1-16,0-1-9 15,2-4 12-15,1-5-11 16,-2-4-9-16,-1-7 0 16,2-1 15-16,-2-4-15 15,0-1 2-15,0 0-2 16,0 0 4-16,0 0 19 15,0 0 23-15,0 0-13 16,0-8-7-16,0-4-26 16,0 0 6-16,-2-3-9 15,-2 1 3-15,-5-3-10 0,3-2 10 16,-1-1-23-16,1-1 18 16,1 0-21-16,1 0-2 15,0 2 12-15,2 2 16 16,0 1-12-16,2 3 3 15,-1 3 9-15,1 2 0 16,-2-1 0-16,2 2 7 16,-1 1-17-16,-1 1 13 15,2 2-3-15,-1 2 0 16,1-1 13-16,0 2-12 0,0 0 4 16,0 0-3-1,0 0-2-15,0 0 6 0,0 0 10 16,-2-2-3-16,2 1 2 15,-1-2-2-15,-1 2-13 16,2 0-9-16,-1-1 9 16,1 2 5-16,0 0-1 15,0 0-4-15,-4082 0-26 16,8164 0 19-16,-4082 0-27 16,0 0 13-16,0 0-7 15,0 0 4-15,0 0-20 16,0 0 42-16,0 0-29 15,0 0 29-15,0 0-60 16,0 0 1-16,0 0 15 16,0 0-68-16,0 0 23 0,0 2-225 15</inkml:trace>
  <inkml:trace contextRef="#ctx0" brushRef="#br0" timeOffset="28808.0848">12049 5216 442 0,'0'0'46'0,"0"0"-46"16,0 0 8-16,0 0 52 16,0 0 11-16,0 0-69 15,-4-3 24-15,2 3-3 16,2-2-6-16,-1 2 29 16,1-1-34-16,0 1 0 15,0-2-8-15,0 2 4 16,-2-1-8-16,2 1 0 15,0 0-5-15,0 0 5 16,0-2-4-16,0 0 4 0,0-2 0 16,0 1-37-1,0-3 28-15,0 0-2 0,-1 1-4 16,1-1 9-16,-2 0-4 16,2 2 8-16,-1 1-16 15,1 1 36-15,0 1-4 16,0 1-7-16,0-2-5 15,0 2 18-15,0 0-15 16,0-1 26-16,0 1-23 16,0 0-2-16,0 0 6 15,0 0 5-15,0 0 1 16,0 0 16-16,0 0-12 0,0 0-7 16,0 0-11-1,0 0 1-15,0 0 18 0,0 0-18 16,0 0 11-16,0 0 1 15,0 0-17-15,0-1 0 16,0-2-5-16,13-1 14 16,5-1-10-16,3 2 1 15,3 0 0-15,1-1-8 16,1-1 21-16,-1 3-14 16,-1-1 1-16,-1 3 0 15,-4 0 9-15,-3 0-9 16,-8 0 0-16,-1 0 7 15,-2 0-7-15,-4 0 1 0,1 0-1 16,-2 0-12 0,1 0 11-16,2 0-49 0,-2 3-18 15,2 1 13-15,-1 3-42 16,-2-1-33-16,0 3-95 16</inkml:trace>
  <inkml:trace contextRef="#ctx0" brushRef="#br0" timeOffset="29100.7919">12116 5324 554 0,'0'0'68'0,"0"0"-61"0,0 0 20 15,0 0 57-15,0 0-39 16,0 0 22-16,48 1-18 16,-27-1-42-16,1-5 13 15,-1 1-15-15,2-1 0 16,-3 1-5-16,-1 1 0 16,-3-1 1-16,-4 4-1 15,1 0-56-15,-4 0-17 16,-1 0-63-16,-8 0-69 15</inkml:trace>
  <inkml:trace contextRef="#ctx0" brushRef="#br0" timeOffset="32078.3899">15153 3110 281 0,'0'0'142'0,"0"0"-111"15,0 0 34-15,0 0 15 16,0 0-33-16,0 0 6 15,-3 0-22-15,3 0-14 16,0 0 12-16,0 0-24 16,0 0-5-16,0 0 0 15,0 0-4-15,0 0-4 16,0 0-1-16,0 0-47 16,0 0-4-16,0 0-57 15,-4 0-410-15</inkml:trace>
  <inkml:trace contextRef="#ctx0" brushRef="#br0" timeOffset="32623.4876">15107 2888 320 0,'0'0'180'0,"0"0"-144"0,0 0-31 16,0 0 24-16,0 0-14 15,0 0 9-15,-8 0-15 16,8 0 11-16,0 6 5 16,0 0-24-16,0 3 15 15,-1 3 13-15,1 1-13 16,-3 1 14-16,1 3-13 16,2 5-1-16,-1 3 6 15,1-2-15-15,0 2 35 16,0-1-42-16,0 1 4 15,0-4 12-15,0 3-16 16,0-5 0-16,0 1-1 16,0-1 12-16,0-2-12 0,0-2 1 15,0-1 0-15,0 0 8 16,0-2-8-16,0-4 0 16,0-1-3-16,0-4 9 15,0-1-7-15,0-2 1 16,0 0-14-16,0 0-19 15,0 0-35-15,1 0-6 16,-1-2-55-16</inkml:trace>
  <inkml:trace contextRef="#ctx0" brushRef="#br0" timeOffset="33060.8464">15035 3205 476 0,'0'0'165'0,"0"0"-156"16,0 0 5-16,0 0-14 15,0 0 0-15,0 0 35 16,0 46-9-16,0-22 2 16,0 2-18-16,2-2 11 15,2 3-10-15,2-4-8 0,2-3 19 16,-1-3-6-16,-1-4-9 16,0-2 10-16,-1-5-15 15,-1-1-1-15,2-2 25 16,0-3-19-16,3 0 14 15,7 0 23-15,3-5-2 16,6-9 2-16,1-1-39 16,-2-2-3-16,0-1 0 15,-2-2-2-15,-2 2-22 16,-5 0-59-16,-2 0-62 16,-5 0-45-16</inkml:trace>
  <inkml:trace contextRef="#ctx0" brushRef="#br0" timeOffset="33968.4148">15292 2785 604 0,'0'0'78'0,"0"0"-75"15,0 0 19-15,0 0-22 16,0 0 2-16,0 0-16 16,0 23 30-16,0-1-16 15,0 4 38-15,2 2-29 16,-1 2 31-16,2 0-22 16,1-1-5-16,-1-1 26 0,-1-4-34 15,-1-1 5-15,-1-7-10 16,0-4 13-16,0-4-11 15,0-5-2-15,0-1 0 16,0-2 13-16,0 0-12 16,0 0 37-16,0-8 40 15,0-9-62-15,0-4-2 16,0-4-14-16,0-5 0 16,0 0-3-16,0-4 7 15,-3-1-4-15,0 2 0 16,3 0 0-16,0 4-7 15,0 4 1-15,0 6 6 16,5 4 0-16,1 4 2 16,1 1-4-16,1 3 2 15,2 4-7-15,1-2 1 0,0 2 6 16,4 1-6-16,-2 2 1 16,0 0 0-16,2 0 5 15,0 5-11-15,-3 5-3 16,-1 2 11-16,-2 0-3 15,-3 5-3-15,-4 2 2 16,-2 3 14-16,0 2-7 16,-3 0 0-16,-11-1 0 15,0-4 7-15,-2-3-7 16,2-2-11-16,0-3 0 16,3-2 19-16,3-6-15 15,5 1 7-15,3-4-13 0,0 0 6 16,0 0 2-16,0 0 1 15,0 0 0-15,0 0 8 16,0 0-8-16,0 1-2 16,5 4 6-16,5-1-4 15,2 4 9-15,6-2-2 16,4-3 13-16,2 0-8 16,1-1-6-16,4 1-2 15,0-1-6-15,1-2-75 16,-10 0-213-16</inkml:trace>
  <inkml:trace contextRef="#ctx0" brushRef="#br0" timeOffset="36946.0183">4254 6396 455 0,'0'0'117'0,"0"0"-83"16,0 0 6-16,0 0 10 16,0 0 2-16,0 0-12 15,0 0-14-15,2 0 12 16,-2 0 8-16,0 0-45 15,0 0 2-15,0 0-3 16,0 1 7-16,0 1-10 16,6 2 3-16,9 2-4 15,7 4-2-15,9-1 6 16,5 0 0-16,0-1-5 16,0 1 14-16,-1-2-4 15,-2 2-5-15,-3-4 0 16,-5-1 0-16,-6-2 0 15,-6 0 0-15,-6-2-6 0,-1 0 15 16,-4 0-9-16,1 0 0 16,-3 0 2-16,0 0 4 15,0 0-6-15,0 0-1 16,3 0-4-16,-3-4-85 16,0-5-12-16,0-2-117 15</inkml:trace>
  <inkml:trace contextRef="#ctx0" brushRef="#br0" timeOffset="45454.7368">4387 6453 349 0,'0'0'27'0,"0"0"21"16,0 0-19-16,0 0-10 16,0 0 22-16,0 0-26 15,0 0-14-15,0 0 49 16,-31-40-28-16,28 38-7 16,-2 0-8-16,-2 1-6 15,1-1 23-15,1 2-21 16,2-2-1-16,0 2 9 15,2 0-5-15,1 0-7 0,-2 0 1 16,2 0 0 0,0 0 10-16,0 0-10 0,0 0 0 15,0 0 0-15,0 0 10 16,0 0-10-16,0 0 0 16,0 0-9-16,0 0 3 15,8 0 6-15,4 0 0 16,9 2 11-16,-2-2-7 15,6 0-4-15,-2 0 0 16,1-10 10-16,-5 0-12 16,-7 3 2-16,-6 3 0 15,-3 3 14-15,-3 1-13 0,0 0 47 16,0 0-36 0,-7 0-5-16,-7 0-10 0,-4 0 3 15,0 0-12-15,0 5 6 16,1 2-7-16,0 2-1 15,0-2 13-15,3 0 1 16,-4-2 1-16,6 0-1 16,-4-1 0-16,5 1-1 15,-3-1 0-15,-1-2-5 16,-2 1 6-16,3-1-60 16,1-1 33-16,-3-1-53 15,8 0-56-15</inkml:trace>
  <inkml:trace contextRef="#ctx0" brushRef="#br0" timeOffset="46433.693">5112 6395 611 0,'0'0'68'16,"0"0"-53"-16,0 0-8 0,0 0-9 15,0 0 2-15,0 0-11 16,4 28 9-16,17-14 4 15,6 1 3-15,-1-1 20 16,8-1 3-16,-3 0-17 16,0-2 0-16,2-5-10 15,-1-2 15-15,2-2-16 16,-7-2 0-16,-5 0 12 16,-4 0-6-16,-9 0 29 15,-3-4-35-15,-6-7 4 16,0-1-9-16,-12-4-23 15,-12 1-12-15,0 0 15 16,-3 5 3-16,2 0 10 0,6 2 9 16,7 5-4-16,6 1-3 15,4 1 10-15,2 1-2 16,0 0-2-16,0 0-11 16,12 0 15-16,7 1 0 15,3 9 0-15,0 4 23 16,2 2-20-16,-6 2-2 15,-5 1 14-15,-2 0-8 16,-10-1 13-16,-1 2-12 16,0-2-6-16,-9-1 27 15,-2-3-29-15,0-2-17 16,2-1 14-16,3-7-67 0,4-4-142 16</inkml:trace>
  <inkml:trace contextRef="#ctx0" brushRef="#br0" timeOffset="47946.856">5674 6643 688 0,'0'0'105'0,"0"0"-105"16,0 0 24-16,0 0-25 15,39-94 16-15,-21 65 5 16,-2-3-1-16,-2 3-17 15,-4 2 3-15,-4 4-5 16,-4 6 0-16,-2 4 14 16,0 4-12-16,0 6-2 15,-2 0 38-15,-8 3-32 0,2 0-12 16,-2 6 3-16,-7 11-10 16,1 7 3-16,0 4 10 15,2 2-5-15,0 1-1 16,4 1 12-16,3-1-12 15,2-2 2-15,4-2 4 16,1-1 6-16,0-6-6 16,0 1 0-16,3-4-10 15,9-5 14-15,4 0-4 16,4-7 0-16,2-2 8 16,2-3-14-16,1 0 15 15,-5-3-7-15,-3-9 3 16,-6-1 4-16,-5-3-8 15,-4-2-1-15,-2-3 1 16,0 0-4-16,-14-3-19 0,-4 5 22 16,2 4-5-16,1 3 21 15,4 7-37-15,7 2 21 16,1 1 0-16,3 2-4 16,0 0-1-16,0 0-32 15,0 0-13-15,4 8 50 16,8 0-2-16,8 0-15 15,-1-2 17-15,-1 0 0 16,4-5 0-16,-4-1-17 16,-1 0 10-16,-5 0-15 15,-1-6 14-15,-3-2 2 16,-2-3-1-16,-1 1 7 0,-1-1 0 16,-3 1 1-16,-1 1-1 15,1 1 7-15,4 2-5 16,0 0-2-16,4-4 6 15,1 5-27-15,7 0 21 16,2-2-4-16,-4 6 1 16,3 0-15-16,-6 1 4 15,-5 0 14-15,-1 0-2 16,-3 9-12-16,-3 1 14 16,0 5 0-16,0-1 21 15,0 1 15-15,0-3 25 16,0 0-59-16,0-2 20 15,0-3-22-15,0-3 0 0,0-1 5 16,9-1-19 0,3-1 28-16,4-1-14 0,1 0 0 15,-4 0 3-15,-1 0 14 16,-3 0-17-16,0 0 0 16,-3-4 10-16,-1-2-7 15,-1-1 17-15,3-3-20 16,1-2 0-16,-2-1 10 15,0 0-10-15,3 2-21 16,-6 4 21-16,0 5-6 16,-3 2-8-16,0 0 1 15,0 2-16-15,-9 13 16 0,0 7 10 16,0 0 3 0,3-2 7-16,4-5-5 0,2 0 4 15,0-8-6-15,0 0 0 16,0-6-5-16,11-1 5 15,4 0 0-15,1-8 8 16,2-4 1-16,-6 0-9 16,-3 0-7-16,-6 5 7 15,-3-3-5-15,0 3 5 16,0 2 0-16,-1-2 8 16,-8 3-6-16,-2 0 3 15,1-1-5-15,1 3 5 16,3 0-9-16,1 2 4 15,4 0 0-15,1 0 0 16,0-1 2-16,0 1-4 0,0 0-4 16,0 0-24-16,9 0 22 15,4 0-5-15,2 0 13 16,0 0 2-16,1 0 6 16,-5 0-14-16,4 0 6 15,-8 0 0-15,1 3-8 16,0 2 8-16,-3 1 0 15,-3-2 13-15,5 3-11 16,-2 1-3-16,-1 1 1 16,3 0 0-16,-2-1 5 15,2-1 0-15,1-2 2 16,5-3-4-16,4-2 1 0,5 0-4 16,4 0-28-16,4-12-209 15</inkml:trace>
  <inkml:trace contextRef="#ctx0" brushRef="#br0" timeOffset="48782.7842">6902 6556 589 0,'0'0'45'0,"0"0"-19"0,0 0 18 16,0 0 13-16,0 0 12 15,0 0 8-15,-2 0-38 16,9-7-10-16,6-8-29 16,3-4 0-16,2 0 2 15,-3-2-2-15,0 0-3 16,-6 3 0-16,-4 2-12 15,-3 5 12-15,-2 5-21 16,0 5 1-16,-2 1 18 16,-8 0-51-16,-3 14 7 15,1 4 41-15,4 2 8 0,7 0-11 16,1-2-2-16,0-1 13 16,7-4 5-16,13-4-5 15,4-8-11-15,4-1 6 16,5 0 10-16,-2-10-10 15,-1-6-16-15,-3-2-21 16,-6 0 23-16,-6 0-14 16,-6 0 33-16,-2 3 3 15,-7 0 6-15,0 5 15 16,0 1 8-16,0 5-17 16,0 1 13-16,0 3-12 15,0 0-16-15,0 0-5 16,0 8-3-16,0 12 3 15,0 4-2-15,0 2 14 16,0-1-2-16,0-1-1 0,0 0 2 16,0-4 20-16,3-1-26 15,-3-2 10-15,0-4-10 16,0-4 24-16,0-1-24 16,0-2 0-16,0-6 0 15,0 0 2-15,0 0 4 16,2 0 4-16,2 0-4 15,4-6-2-15,5-11 9 16,2-3-13-16,3-2-11 16,-3 3-2-16,-2 5-23 15,-4 6 34-15,-3 2-10 16,0 6 12-16,-2 0-12 0,2 0 0 16,-1 14 10-16,-2 5-7 15,0-1 18-15,3-3-8 16,0-2-1-16,-2-4 0 15,0-4-11-15,1-3 11 16,0-2 0-16,2 0 25 16,3-9-25-16,-3-12-48 15,-4-4-310-15</inkml:trace>
  <inkml:trace contextRef="#ctx0" brushRef="#br0" timeOffset="48957.1786">6944 6447 639 0,'0'0'43'0,"0"0"-43"16,0 0-12-16,0 0 12 16,104 7-7-16,-50-7 1 15,1 0-224-15</inkml:trace>
  <inkml:trace contextRef="#ctx0" brushRef="#br0" timeOffset="50552.1609">7695 6578 622 0,'0'0'36'16,"0"0"-14"-16,0 0-6 15,0 0 73-15,0 0 52 16,0 0-87-16,18-33-54 0,-1 8-1 16,2 1 1-16,-4 2-2 15,0-2 3-15,-5 2-1 16,-5 3 0-16,-2 4-21 16,-3 3 7-16,0 7-1 15,0 3-7-15,0 2 9 16,-9 0-26-16,-5 16-21 15,-5 4 59-15,1 8 1 16,2 0-4-16,-1 0 2 16,7 2 4-16,-1-2 9 15,4 0-8-15,3-2 4 16,4 1 2-16,0-3-3 0,0 0-2 16,4 1-4-16,9-5 5 15,1-2 4-15,4-3-9 16,-2-5 0-16,2-3 10 15,1-7-8-15,-2 0-3 16,3-3 4-16,-3-9-3 16,-2-4 0-16,-7-2 0 15,-4 0-30-15,-4-2-1 16,-4-2-12-16,-10 3-3 16,-7 2-27-16,2 4 22 15,3 5 47-15,5 1-8 16,7 7 12-16,2 0 0 15,1 0 0-15,1 0-23 16,0 3 15-16,0 7 8 0,0-1 20 16,6 1-7-16,4-1 5 15,2-4 31-15,4-3-32 16,1-2 14-16,2 0-15 16,2 0 2-16,-2-14 17 15,4 0-34-15,-8-3 7 16,-1 0 6-16,-6 2-13 15,-2-1 20-15,0 2-21 16,-5 0 12-16,2 0-13 16,-1 3 1-16,-1 3 0 15,2 2 12-15,-1 0-12 0,1 4-4 16,0-3-2-16,1 0 6 16,2 1 5-16,3-4-5 15,2 2-2-15,2 0-3 16,-1 1 9-16,1 0-8 15,2 1-2-15,-1 0-10 16,2 2 16-16,-4 2 0 16,0 0-7-16,-3 0 4 15,-3 7 3-15,-3 6 0 16,0 6-17-16,-3 1 17 16,0 2 20-16,0-1-19 15,0-2 6-15,0-5 16 16,0-1-5-16,1-7-7 0,7-3-11 15,4-3 0 1,5 0 24-16,6 0-24 0,2-5 2 16,1-3-3-16,-6-2 8 15,-4 5-14-15,-9 2-5 16,-3 1-20-16,-4 2 21 16,0 0 9-16,0 0-6 15,-1 2 4-15,-12 10 2 16,-3 2 2-16,2 1-2 15,5-1 12-15,3-1 0 16,4-1-10-16,2 0-2 16,0-3-2-16,9 1 3 15,9-4-3-15,6-5 4 16,1-1-6-16,-1 0-8 0,-7-3 9 16,-4-5-3-1,-5-2 5-15,-8 0 6 0,0-1-6 16,0-2 3-16,-14 1 0 15,-1 2 0-15,3 0 8 16,-2 2-8-16,10 3 0 16,-1 2 6-16,4 3-9 15,0 0 3-15,1 0-7 16,0 0-2-16,-2 0-15 16,2 3 22-16,0 5-2 15,0 2 8-15,0-3-8 16,0-2-14-16,0-2 18 15,8-3 13-15,5 0-8 0,4 0 6 16,2-6 8-16,2-8-17 16,0-2-2-16,-2 1 0 15,-3 4-2-15,1 0-5 16,-6 9 9-16,-7 1-2 16,-1 1 13-16,1 0-13 15,-2 5 17-15,5 13 9 16,1 3 2-16,-2 5 22 15,6-1-37-15,0-3 2 16,2-5-2-16,5-6-12 16,3-8 7-16,5-3-5 15,2-2 2-15,7-17-10 0,-3-7-126 16,-6-9-199 0</inkml:trace>
  <inkml:trace contextRef="#ctx0" brushRef="#br0" timeOffset="52096.333">5935 4352 693 0,'0'0'98'0,"0"0"-85"15,0 0-9-15,0 0 68 16,0 0-45-16,0 0-17 16,0 0 3-16,-64 31-8 15,51-6-5-15,4 4-2 16,6 0 2-16,3-3 8 0,0-4-8 16,7-5 0-16,10-6-1 15,1-5 4-15,4-6 6 16,2 0-9-16,1-7 0 15,-1-11-4-15,-9-4 4 16,-4 2-39-16,-10 3 19 16,-1 2 13-16,-6 2-22 15,-6 5 19-15,-7 4 1 16,5 4-3-16,-2 0 11 16,8 1 0-16,2 8-10 15,1 0 16-15,5-2-13 16,0-1-10-16,0-1 18 15,4-2-9-15,9-3 23 16,10 0-14-16,2 0 7 16,5-3 5-16,-2-9 1 0,-5-5-13 15,-1-4 0-15,-3-2 17 16,-4-4-17-16,-3-1 9 16,-6 1 1-16,-6 1-5 15,0 1 37-15,0 4-30 16,0 5 6-16,0 8 12 15,-3 5-30-15,3 3 2 16,-3 0-6-16,3 0 1 16,-3 17-2-16,-1 9-3 15,1 6 8-15,3 4-5 0,0-2 9 16,0-7-7 0,10-1 3-16,2-7 0 0,3-9-5 15,3-3-15-15,3-7-92 16,-5-7-26-16</inkml:trace>
  <inkml:trace contextRef="#ctx0" brushRef="#br0" timeOffset="52238.7092">6083 4375 443 0,'0'0'231'0,"0"0"-231"16,0 0-3-16,0 0-10 0,0 0-20 15,98 2-142 1</inkml:trace>
  <inkml:trace contextRef="#ctx0" brushRef="#br0" timeOffset="52815.259">6371 4524 546 0,'0'0'274'0,"0"0"-229"16,0 0 29-16,0 0-73 16,0 0 2-16,0 0 21 15,71-92-24-15,-44 72 0 16,-1 2 2-16,-2 1 3 0,-7 1-7 16,-5 2 2-16,-7 6 0 15,-2 1-8-15,-3 3 8 16,0 4-1-16,0 0-2 15,-8 0-3-15,-4 10-3 16,1 7-28-16,6-1 29 16,5-1-10-16,0-3 1 15,0-2 5-15,13-4 10 16,4-6 2-16,5 0-16 16,2 0 16-16,4-9-60 15,-1-10 43-15,-4-3-38 16,-4-1-2-16,0 0 46 15,-10 1 11-15,-4 5 16 0,-5 2 6 16,0 6 23 0,0 3 28-16,0 3-20 0,0 3 6 15,-3 0-35-15,0 0-24 16,0 9-16-16,1 11 6 16,2 6 10-16,0 5-4 15,0 0 4-15,2 0 0 16,1-1 8-16,0-8-5 15,-2-2 2-15,1-6-5 16,-2-6 0-16,0-4-2 16,0-1 2-16,0-3-37 15,0 0 22-15,0-12-25 16,0-10-108-16,0-3-22 0,0-2-16 16,-9 6-7-16</inkml:trace>
  <inkml:trace contextRef="#ctx0" brushRef="#br0" timeOffset="52974.6629">6626 4342 218 0,'0'0'37'0,"0"0"21"15,0 0 20-15,0 0 4 16,0 0-17-16,0 0 0 16,0 13-6-16,10-13-37 15,11 0 4-15,9-2-25 16,6-10-1-16,0-6-223 15</inkml:trace>
  <inkml:trace contextRef="#ctx0" brushRef="#br0" timeOffset="53494.5553">7294 4503 717 0,'0'0'85'16,"0"0"-84"-16,0 0 39 16,0 0 66-16,0 0-74 15,0 0-32-15,45-83 0 16,-26 54 1-16,-2-3-1 16,1-2-3-16,-2 2 3 15,-6 1 0-15,-4-1 8 16,-3 6-8-16,-3 4 0 15,0 7-5-15,0 6 5 16,-6 4 0-16,2 5 13 0,-1 0-13 16,-3 0-10-16,-1 17-28 15,-1 5 27-15,4 4-3 16,2 3 10-16,4-1 4 16,0-1 0-16,6-4 9 15,11-3-8-15,6-8-1 16,4-6-21-16,3-6 10 15,1 0-75-15,-5-11-81 16</inkml:trace>
  <inkml:trace contextRef="#ctx0" brushRef="#br0" timeOffset="53643.6622">7355 4293 649 0,'0'0'101'0,"0"0"-101"15,0 0-18-15,0 0 17 16,0 0-7-16,118-19-114 16,-73 13-247-16</inkml:trace>
  <inkml:trace contextRef="#ctx0" brushRef="#br0" timeOffset="54562.9949">7616 4371 727 0,'0'0'101'0,"0"0"-76"16,0 0-14-16,0 0 31 15,0 0-17-15,-73 80-18 16,73-58-3-16,5-3 0 16,15-5 0-16,4-6-4 15,0-5 2-15,2-3-1 16,-4 0-1-16,-6-8-22 15,-4-6-31-15,-7-3 0 16,-5 0 23-16,-2 2-9 16,-15 3 4-16,-3 3 30 15,-1 6-5-15,2 3-2 16,4 0 8-16,6 0-7 0,3 0-4 16,6 9 8-16,0-1-5 15,0 3 3-15,15 0 9 16,4-1 0-16,2-1 17 15,0-2-17-15,4-5 0 16,-5-2-10-16,1 0 20 16,-1 0-18-16,-3-6 8 15,1-7 0-15,-3-3-2 16,1-2 15-16,-2-4-13 16,2 0 0-16,-5-2 4 15,-1 1 18-15,-3-1-22 16,-4 2 7-16,0 2 41 15,-2 4-28-15,1 5-6 16,-2 3 3-16,0 5-8 16,0 0 20-16,0 3-25 0,0 0 3 15,0 0-14-15,0 0 1 16,0 6-16-16,0 8 11 16,0 7 11-16,0-1-7 15,0 2 7-15,0 2 0 16,0-2-6-16,0-1 13 15,3-4-12-15,9-5 5 16,1-4 0-16,7-6-3 16,4-2 6-16,2 0-3 15,6-10 24-15,-4-7-24 0,-4 1 0 16,-1-1 0 0,-4-1 7-16,-4-1-10 0,3-3 6 15,-6-2 7-15,0-2 14 16,-2-2-23-16,1 0 16 15,-5 1-17-15,-2 2 2 16,0 5 36-16,-2 4-26 16,-2 7 4-16,0 4 11 15,0 3-14-15,0 2 8 16,0 0-21-16,0 0 0 16,0 0-6-16,0 0 6 15,0 14-8-15,-3 8 2 16,-4 4 12-16,4 5-9 15,0-1 3-15,3-1 0 16,0-2-8-16,0-5 8 0,1-5 0 16,11-3 5-16,4-5 1 15,5-6-6-15,4-3 0 16,5 0-24-16,-4-10-33 16,-4-11-168-16</inkml:trace>
  <inkml:trace contextRef="#ctx0" brushRef="#br0" timeOffset="54744.6477">8071 4243 750 0,'0'0'158'15,"0"0"-149"-15,0 0-9 16,0 0-5-16,81-10-19 15,-44 4-59-15,-7 0-288 16</inkml:trace>
  <inkml:trace contextRef="#ctx0" brushRef="#br0" timeOffset="56456.1554">8089 4441 511 0,'0'0'234'16,"0"0"-187"-16,0 0-11 16,0 0 13-16,0 0 40 15,0 0-21-15,0 0-68 16,36-68 0-16,-21 45 13 16,-3-2-13-16,1-4 0 15,2-1-3-15,-4-3 3 16,0-4 11-16,-3-1-11 0,-2 0 0 15,-3-1-2 1,2 3 6-16,-5 7-5 0,0 6 1 16,0 8 0-16,0 7 2 15,0 2-2-15,0 6-13 16,0 0 7-16,-5 0-44 16,-4 11 33-16,-6 7-2 15,2 5 19-15,-1 3 8 16,4 2-8-16,2 1-4 15,4 2-2-15,4-1 12 16,0 1-9-16,0-4 3 16,3-2 0-16,12-6 0 15,3-7 0-15,5-4 0 16,4-8 7-16,4 0-2 16,2 0-9-16,3-11 4 0,0-2-93 15,-6 1-119 1</inkml:trace>
  <inkml:trace contextRef="#ctx0" brushRef="#br0" timeOffset="57621.2701">8432 4233 637 0,'0'0'62'16,"0"0"-55"-16,0 0 5 16,0 0-11-16,0 0 14 15,-29 97-1-15,28-60 36 0,-2 7-36 16,0 3 16 0,-1 1-9-16,-2-1-14 0,-3-4 13 15,3 3-20-15,2-3 0 16,0-4-10-16,4-2-37 15,0-10-85-15,0-15-102 16</inkml:trace>
  <inkml:trace contextRef="#ctx0" brushRef="#br0" timeOffset="58783.5909">8620 4534 712 0,'0'0'46'0,"0"0"-33"16,0 0-13-16,0 0 8 16,0 0 14-16,0 0 8 15,-3 67-23-15,3-35 32 16,0 3-32-16,0 4 11 15,0 0 34-15,0-3-43 16,0-8 24-16,-3-7-33 16,2-9 1-16,1-7 9 15,0-5-3-15,0 0-7 16,0 0 21-16,0-23-9 0,0-13 10 16,0-7-22-16,0-7-25 15,0 5 20-15,0 5-40 16,0 5 42-16,0 5 2 15,1 4-20-15,5 6 19 16,3 4-13-16,-4 7 15 16,5 1-10-16,0 4 10 15,0 2-7-15,3 2-8 16,0 0 6-16,1 2 4 16,-3 13-1-16,-2 4 6 15,-4 5-2-15,-5 3 2 16,0 1 0-16,0 0-4 15,-11-2 15-15,-3-2-11 0,2-4 0 16,0-6 2 0,6-6-18-16,6-4 15 0,0-4-44 15,0 0 19-15,0-2-10 16,0-10-3-16,15 1-16 16,0 4 55-16,1 2-10 15,-2 5 0-15,0 0 10 16,0 2 3-16,-1 8 18 15,2 0 1-15,3 0-13 16,-3-3-3-16,4-4 77 16,1-1-65-16,-2-2-4 15,1 0 9-15,-3-4-17 16,-1-6 2-16,-4 0-8 0,-5 3-7 16,-3 2 2-1,-3 2 3-15,0 3 2 0,-2 0-5 16,-8 0-5-16,-5 15 1 15,3 2 2-15,3 5 7 16,4-1 5-16,4-1-5 16,1-3-8-16,0-2 8 15,9-5 5-15,6-2 0 16,4-5-5-16,2-3 0 16,0 0 35-16,0-2-30 15,-5-8-5-15,-4-1 22 16,-6 5-19-16,-3-1 1 0,-3 2 1 15,0 4 1 1,0-4-3-16,-4 5-3 0,-7 0-19 16,1 0 19-1,1 0-14-15,4 0 10 0,1 6 0 16,2 1 4-16,-1 0-18 16,2-1 18-16,1-1-8 15,0 0 5-15,0-1 6 16,0-2-7-16,9 3 4 15,5-5 0-15,2 0 7 16,3-2-7-16,1-12-7 16,-2-3 4-16,1 0-7 15,-1-3 3-15,-5 4-26 16,-1 2 18-16,-4 6-10 16,-5 5 25-16,-2 3 0 0,1 0-11 15,5 17 20-15,3 12-9 16,7 2 56-16,3 0-52 15,3-6 32-15,-1-6-29 16,3-4-3-16,-2-5 2 16,4-3-6-16,1-7-23 15,-1 0-183-15</inkml:trace>
  <inkml:trace contextRef="#ctx0" brushRef="#br0" timeOffset="60816.6532">12688 1688 9 0,'0'0'671'15,"0"0"-611"-15,0 0-60 16,0 0 0-16,0 0-23 15,0 0 56-15,7 42-20 16,-6-14 17-16,1 5 17 16,-1-3 1-16,-1 1-31 15,4-2-17-15,-3-4 38 16,1-6-38-16,1-7 0 0,-2-3-3 16,2-5 13-1,-1-3-8-15,-2-1-2 0,3 0 0 16,-3 0 44-16,0-12-3 15,4-10-27-15,-4-7-14 16,3-9 10-16,0-3-13 16,-1-3 3-16,3-2 0 15,3 4-11-15,2 9 11 16,-1 4 0-16,2 12-3 16,-4 8 10-16,2 4-14 15,-3 5 4-15,2 0-10 16,3 6 3-16,1 17-15 0,0 8 25 15,3 7-10 1,-6-1 21-16,-4 4-11 0,-2-5 0 16,-3-4 0-1,0-2 1-15,0-7-1 0,0 1-16 16,0-7-21-16,-3-3-105 16,-11-8-44-16</inkml:trace>
  <inkml:trace contextRef="#ctx0" brushRef="#br0" timeOffset="60964.7453">12758 1918 628 0,'0'0'147'16,"0"0"-124"-16,85-44-21 0,-44 25 12 16,4-1-14-16,3 3-5 15,-6-4-4-15,-10-1-235 16</inkml:trace>
  <inkml:trace contextRef="#ctx0" brushRef="#br0" timeOffset="61632.0888">13368 824 6 0,'0'0'426'15,"0"0"-370"-15,0 0-3 0,3 106 38 16,0-69-53-16,1 4 37 16,-1-3-57-16,0 1 13 15,-1-7 0-15,2-3-26 16,-1-7 2-16,2-2-7 15,0-4-8-15,0-7 7 16,-1-3-113-16,-4-6-62 16</inkml:trace>
  <inkml:trace contextRef="#ctx0" brushRef="#br0" timeOffset="61945.3734">13280 1051 670 0,'0'0'79'16,"0"0"-19"-16,0 0 5 16,0 0-32-16,0 0 6 15,0 0-39-15,-3-3-13 16,3 14 9-16,0 11-8 16,3 4 12-16,4 4-7 15,1-2 18-15,1-1-12 16,-1-6 1-16,2-5 0 15,3-7 5-15,-1-7-5 0,6-2 0 16,3 0 37 0,7-17-28-16,4-7 2 0,-3-3-11 15,-3-2-7-15,-6 1-10 16,-4 3-50-16,-3 8-18 16,-4 5-20-16,-2 7-170 15</inkml:trace>
  <inkml:trace contextRef="#ctx0" brushRef="#br0" timeOffset="62964.7338">13686 1551 697 0,'0'0'71'15,"0"0"3"-15,0 0-69 16,0 0-4-16,0 0-2 15,0 0 11-15,0 39-10 16,0-3 12-16,0 0-11 16,0 2 50-16,0 0-44 15,0 1 16-15,0-6-3 16,0-5-14-16,0-4 4 16,-3-8-10-16,1-8 0 15,2-5 0-15,0-3 0 16,0 0 0-16,0-5 37 15,0-18-19-15,0-10-14 16,0-6-4-16,-3-6-4 0,-1 0-10 16,4 2 10-16,0 5-24 15,0 7 18-15,0 6 20 16,0 5 0-16,12 1-10 16,1 7-8-16,2 1-13 15,4 3-6-15,2 5 20 16,-1 3-4-16,2 0 4 15,-4 3 3-15,-6 14-7 16,-4 5 11-16,-6 2-7 16,-2 2 4-16,0 3-1 15,-10 0 2-15,-10 0 2 0,-1-1-2 16,-4-3 2-16,-2-3-42 16,5-7 35-1,7-5-24-15,5-6 5 0,5-4 11 16,5 0 13-16,0 0 2 15,0 0 0-15,0 0 9 16,0 0 15-16,3 0-16 16,10 0-8-16,4 0 58 15,8 0-27-15,0 0-13 16,4 0-10-16,2 0 4 16,1 1 4-16,-1 3-16 15,0-4-4-15,-4 0-83 16,-3 0-127-16</inkml:trace>
  <inkml:trace contextRef="#ctx0" brushRef="#br0" timeOffset="63921.9563">13787 1811 321 0,'0'0'345'0,"0"0"-322"15,0 0 48-15,0 0-54 16,0 0 28-16,0 0 8 16,-19-15-20-16,19 13 7 15,0 2-17-15,-2 0-8 16,2 0 57-16,0 0-70 0,0 0-1 15,0 0 41 1,0 0-26-16,0-2 3 0,11-2-11 16,14-2 2-16,11 4-12 15,5-1 2-15,-5 3 0 16,-3 0-8-16,-9 5-27 16,-11 10 18-16,-7 4-24 15,-6 0 19-15,0 6 4 16,-21-1 14-16,-12 1 4 15,-5-4 22-15,-1-3-19 16,5-3 2-16,2-5-5 16,4-2-35-16,4-6-3 15,-1-2-86-15,5-3-46 16,0-21-225-16</inkml:trace>
  <inkml:trace contextRef="#ctx0" brushRef="#br0" timeOffset="64288.0181">13268 1137 498 0,'0'0'28'0,"0"0"-26"15,0 0 19-15,103-28 5 16,-69 20-11-16,7-3 41 16,5-1-56-16,4 0-14 15,-2 2 13-15,-2-4-117 0</inkml:trace>
  <inkml:trace contextRef="#ctx0" brushRef="#br0" timeOffset="64954.5736">14203 795 498 0,'0'0'123'0,"0"0"-69"15,0 0 28-15,0 0-50 16,0 0-4-16,0 0 21 16,-21-21-9-16,21 21-4 15,0 0-36-15,0 0 1 16,0 0-26-16,-1 11 22 16,-1 12-2-16,-2 8-4 15,4 5 18-15,0 3 28 16,0 2-33-16,0 2 8 15,13-1 27-15,-1-1-39 0,1-5 0 16,0-5 2 0,3-4 2-16,-4-5 1 0,-3-8-5 15,-5-4 3-15,2-4-21 16,-6-4 10-16,0-2-47 16,0-6 23-16,0-13-92 15,-9-5-343-15</inkml:trace>
  <inkml:trace contextRef="#ctx0" brushRef="#br0" timeOffset="65232.0203">14034 1120 540 0,'0'0'164'15,"0"0"-108"-15,0 0-31 16,0 0 49-16,0 0-74 15,0 0 0-15,3 20-4 16,7-2 18-16,-2 4-12 16,4 0-2-16,-4 0 8 15,2-3-6-15,4-5 5 16,-2-4-7-16,2-5 3 16,3-5-3-16,5 0 12 15,7-9-12-15,2-10-10 16,1-4-3-16,-2 1-137 15,-7 3-134-15</inkml:trace>
  <inkml:trace contextRef="#ctx0" brushRef="#br0" timeOffset="65954.0886">14719 1613 577 0,'0'0'82'0,"0"0"-53"16,0 0 38-16,0 0-36 15,0 0 1-15,0 0-8 16,-48-5-3-16,32 5 29 16,-2 0-50-16,-6 7 0 15,-2 8 20-15,2 4-18 0,-2 5 9 16,4 5-10-16,1-1-1 16,5 2 11-16,8 1-11 15,8-4 0-15,0-3 6 16,5-2-6-16,15-5 0 15,6-6 9-15,5-5-2 16,4-6 64-16,5 0-66 16,0 0 0-16,-3-9 8 15,-3-5-2-15,-5 0-5 16,-8 1-6-16,-6 3-69 16,-10-1-13-16,-5 2-112 15,0-1-326-15</inkml:trace>
  <inkml:trace contextRef="#ctx0" brushRef="#br0" timeOffset="67316.2953">14502 917 207 0,'0'0'421'0,"0"0"-371"16,0 0-13-16,0 0 2 15,-110 31 0-15,63-7 12 16,-5 2-49-16,2 2 53 16,3-2-53-16,9-2 2 15,11-2-4-15,10-4-11 0,11-3-61 16,6-5-35 0,6-5-108-16,15-5-211 0</inkml:trace>
  <inkml:trace contextRef="#ctx0" brushRef="#br0" timeOffset="67902.9595">15032 802 686 0,'0'0'54'15,"0"0"-31"-15,0 0-23 16,0 0-16-16,0 0 15 16,0 0 2-16,17 39 30 15,-7-13 4-15,-2 6-13 16,1 3 36-16,-2 1-23 16,2 3-17-16,2-3 31 15,-5 0-40-15,5-7 3 16,-2-2-12-16,-3-7 0 15,0-6 2-15,-3-3-1 0,3-4-2 16,-4-2-53 0,-2-5-85-16,0 0-47 0,0-3-210 15</inkml:trace>
  <inkml:trace contextRef="#ctx0" brushRef="#br0" timeOffset="68291.3352">15001 1062 644 0,'0'0'66'0,"0"0"13"16,0 0-49-16,0 0 59 15,0 0-41-15,0 0-34 16,-6-14-1-16,6 17-13 15,0 12-10-15,0 9 1 16,0 1 17-16,0 1-13 16,10 0 5-16,0-2 0 15,0-4 0-15,2-2 0 16,0-3 0-16,4-4-4 16,1-6 14-16,7-2-8 15,2-3-2-15,4 0 2 16,3-4 19-16,-3-11-21 0,-2 0 0 15,-3-4 14 1,-5 3-14-16,-1-1 3 0,-6 0-3 16,1 5-34-16,-5 2-10 15,-6 3-101-15,-3 2-102 16</inkml:trace>
  <inkml:trace contextRef="#ctx0" brushRef="#br0" timeOffset="71215.3219">12227 2392 383 0,'0'0'148'0,"0"0"-97"0,0 0 20 15,0 0-59 1,0 0 13-16,0 0 25 0,0-6-49 16,0 4-1-16,0 1 16 15,0 1-9-15,-2 0 17 16,2 0-21-16,0-1 1 15,0 1 48-15,0 0-36 16,0 0 21-16,-1 0-15 16,-1 0-19-16,1 0 23 15,-2 0-26-15,3 0 5 16,0 0-10-16,-3 0 5 16,-4 1-5-16,-4 8 2 15,-6 8 6-15,-2 4-3 16,0 2 0-16,2 5 0 15,3 0-14-15,3-5 14 0,3 1 0 16,4-4-4 0,-2-4 13-16,5-3-11 0,-3-4 2 15,0 0 0-15,1-3-5 16,-1-4 11-16,1 1-3 16,1-3-3-16,2 0 9 15,0 0-9-15,0 0 3 16,0 0-2-16,0 0 24 15,0 0-19-15,0-7-2 16,0-6 0-16,0 0-1 16,0-1-6-16,0-2-1 15,0 4 3-15,0-5-14 16,0 0 5-16,2-2-8 16,8-3 8-16,2 2-16 0,0-2 8 15,3 3-20-15,0 2 13 16,0 5 17-16,0 2-10 15,-3 2 6-15,-3 5 12 16,-4 0-8-16,0 3 1 16,-1 0 7-16,0 0 0 15,2 0-1-15,-1 0 1 16,1 0-24-16,-1 7-7 16,2 5 14-16,-1 5-3 15,1 5-15-15,-3 5-68 16,-3-1 1-16</inkml:trace>
  <inkml:trace contextRef="#ctx0" brushRef="#br0" timeOffset="75197.2767">15061 5141 549 0,'0'0'88'0,"0"0"-30"16,0 0-21-16,0 0 11 16,0 0 58-16,0 0-46 15,0 0-5-15,0-9-18 16,0 9-17-16,0 0 23 15,-2 0-29-15,2 0-12 16,-1 0 9-16,1 2-3 0,-5 10-11 16,1 9 3-16,4 3 0 15,0 5 16-15,0 0-16 16,0 1 0-16,0 2 1 16,0-1 3-16,9-1 2 15,-3-2-6-15,-1 0 0 16,-1-3-7-16,-1-3 7 15,0-5 0-15,0-3 1 16,-2-6 5-16,2-1-5 16,0-3-1-16,-2-1 0 15,1-3-14-15,-2 0-5 16,1 0-31-16,-1 0-16 0,0 0-38 16,0 0 1-16,0-12-91 15</inkml:trace>
  <inkml:trace contextRef="#ctx0" brushRef="#br0" timeOffset="75573.183">14998 5406 672 0,'0'0'82'0,"0"0"-76"15,0 0 9-15,0 0-9 0,0 0 22 16,0 0-28 0,0 0 4-16,0 13-5 0,4 4 1 15,2 3 0-15,1 3 15 16,-3 1-14-16,1 1 21 16,0-3-9-16,-2-1-6 15,2-1 21-15,1-2-28 16,3-6 5-16,1-4-2 15,2-3-1-15,3-5 27 16,5 0 5-16,5-2-9 16,3-13 20-16,2-4-45 15,-2-5 11-15,1 2-11 16,-4 1-5-16,-4 1-30 0,1 3-62 16,-9-1-63-16,0 1-123 15</inkml:trace>
  <inkml:trace contextRef="#ctx0" brushRef="#br0" timeOffset="81699.8458">12837 3855 479 0,'0'0'60'16,"0"0"-26"-16,0 0 27 16,0 0 14-16,0 0-12 15,0 0 7-15,0 0-51 16,6-21 20-16,-6 21 14 15,0 0-33-15,0 0 34 16,0 0-16-16,0 0-29 16,0 0 23-16,0 0-32 15,0 0 0-15,0 0-8 0,0 0 16 16,0 3-17-16,-9 13 9 16,-5 11 0-16,-6 5 7 15,-3 6 3-15,1 1-5 16,-3 0-5-16,2 0 10 15,2-7-10-15,3-4 0 16,2-5 7-16,4-6-12 16,7-4 5-16,0-5-8 15,3-3 0-15,2-2-54 16,0-3-6-16,0 0-6 16,0 0-4-16,0-9 3 15,-1-8-544-15</inkml:trace>
  <inkml:trace contextRef="#ctx0" brushRef="#br0" timeOffset="83246.8736">12612 4623 618 0,'0'0'55'0,"0"0"-48"15,0 0 22-15,0 0 2 16,-84 12 14-16,55 1 31 16,-2 4-31-16,-4 4-13 15,-7 5-3-15,-4 0-28 16,-1 2 57-16,1-3-58 16,7-2 0-16,8-3 9 15,7-4-9-15,12-5-2 16,8-1-35-16,4-3-65 15,6-1 13-15,23-6 7 0,10 0-99 16</inkml:trace>
  <inkml:trace contextRef="#ctx0" brushRef="#br0" timeOffset="84279.4963">13356 4642 301 0,'0'0'354'0,"0"0"-285"15,0 0-29-15,0 0 9 0,0 0 29 16,0 0-27 0,0-12 0-16,0 12-51 0,-4 0 15 15,-1 0-18-15,-6 5 3 16,-3 11 0-16,-4 4 21 15,-2 8-13-15,1 0 17 16,1 2-22-16,-1 1 1 16,3-5 27-16,0 1-31 15,6-4 0-15,-2-3-1 16,3-2 8-16,3-7-4 16,1-2-3-16,2-6 3 15,3-3-11-15,0 0 8 0,0 0-3 16,0 0 3-16,0-2 0 15,6-13 1-15,5-7-5 16,2-1-6-16,-2-2 10 16,2-2 0-16,1 3-1 15,-1 0-3-15,2-4 4 16,-1 6-10-16,-1 0 10 16,-3 5 0-16,2 2-2 15,-1 4 1-15,-1 1-4 16,-2 3-1-16,2 3 10 15,-3 2-8-15,1 2 1 16,1 0-8-16,-2 0-3 16,1 2 3-16,0 8 11 15,5 4 1-15,-3 3 3 16,-1 3 0-16,0 4-4 0,-3-1 4 16,-2 1 16-16,-1 0-17 15,-3-1 0-15,0-2 13 16,0-3-16-16,0-2 9 15,0-3-9-15,0-3-20 16,0-3-17-16,0-4-65 16,0-3-66-16,-4 0 8 15,-5 0-203-15</inkml:trace>
  <inkml:trace contextRef="#ctx0" brushRef="#br0" timeOffset="84544.1708">13402 4752 55 0,'0'0'602'0,"0"0"-570"16,0 0 24-16,0 0-22 15,0 0 5-15,0 0 9 16,-6 5-36-16,3 9 55 16,0 3-51-16,-1 4 18 15,0 0 17-15,2 4-18 16,-3-2 4-16,2-1-30 15,0 3 1-15,-1-3 11 16,1-2-19-16,1-1 0 16,1 1-1-16,-2 0-35 15,2 3-75-15,-2-4-63 0,0-3-280 16</inkml:trace>
  <inkml:trace contextRef="#ctx0" brushRef="#br0" timeOffset="85806.0058">13380 6832 465 0,'0'0'47'0,"0"0"33"15,0 0-28-15,0 0 15 0,0 0 24 16,0 0-28-16,1-18-2 16,-1 18-33-16,0 0-12 15,0 0 28-15,0 0-23 16,0 0-11-16,0 0 21 15,0 3-31-15,-1 8-1 16,-8 5 1-16,-3 5 1 16,-3 2 22-16,-3 3-18 15,3 4-3-15,-1 4 13 16,2-1-9-16,1 1 1 16,-3-2-6-16,6-6-1 15,0-3 14-15,0-8-14 0,7-4-5 16,1-6 5-1,1-5 4-15,1 0-4 0,0 0-5 16,0 0 5-16,0-3 32 16,0-17-32-16,0-4-14 15,4-8-7-15,4-6 0 16,2 0 16-16,2 0-23 16,0 2-15-16,3 3 35 15,0 8-22-15,3 1-1 16,-6 6 26-16,5 4 0 15,-4 3-5-15,-2 4 10 16,0 2 0-16,-1 0-6 16,2 5 6-16,-3 0-1 15,0 0-3-15,3 0 4 16,-2 4 3-16,1 8-3 0,2 1 0 16,-4 4 29-16,3 1-29 15,-3 4 2-15,-1-2 17 16,-1 5-18-16,-4-1 14 15,1 0-15-15,-4 0 0 16,0-2 19-16,0-5-19 16,0-3-14-16,0-2-14 15,0-7-49-15,0 0-30 16,0-5-60-16,0 0-232 16</inkml:trace>
  <inkml:trace contextRef="#ctx0" brushRef="#br0" timeOffset="86080.2074">13444 6861 625 0,'0'0'86'0,"0"0"-59"15,0 0-3-15,0 0-3 16,0 0 13-16,0 0 22 15,2 50-41-15,-1-19 60 16,2 4-60-16,-3 1 11 16,0-1 16-16,0-1-22 15,0-4-2-15,0-5-18 0,0-2 0 16,0-4-10-16,0 0-19 16,0-2-105-16,0-4-39 15,0-3-535-15</inkml:trace>
  <inkml:trace contextRef="#ctx0" brushRef="#br0" timeOffset="89305.4819">4293 8415 320 0,'0'0'81'0,"0"0"-17"0,0 0-59 15,0 0 49-15,0 0-51 16,0 0 60-16,0 0-29 15,-24-29-14-15,18 24 6 16,2 0-8-16,1 1-5 16,1 3 64-16,2-1-64 15,-4 2-8-15,4 0 18 16,0 0-18-16,0 0 7 16,0 0-12-16,0 0 0 15,0 0-7-15,0 0 7 16,0 0-5-16,0 0-6 15,6 0 22-15,9 0-11 16,7 0 0-16,11 0 2 0,3 0 12 16,4 0-12-16,5 0 2 15,-3 2-4-15,1 2 4 16,-7-1-7-16,2 0 3 16,-6 1 0-16,-7-1-1 15,-6-1 1-15,-5 0 0 16,-5 1-4-16,-2-3 8 15,0 2-5-15,0-2 1 16,-3 0 0-16,1 0-1 16,-1 0 8-16,-4 0 12 15,3 0-11-15,-3 0-5 16,0 0 21-16,0 0-22 0,0 1 4 16,0-1 19-16,0 2-25 15,0-2-1-15,0 0-1 16,0 0 4-16,0 0-2 15,0 0 0-15,0 0-21 16,0 0 18-16,0 0-32 16,0 0 12-16,3 0-28 15,3 0-15-15,2 0 31 16,5 0-85-16,-3 0-162 16</inkml:trace>
  <inkml:trace contextRef="#ctx0" brushRef="#br0" timeOffset="92042.4671">15295 6046 518 0,'0'0'95'0,"0"0"-39"16,0 0-26-16,0 0 46 16,0 0-38-16,0 0-9 15,0-10 1-15,0 10-25 16,0 0 12-16,0 0-17 16,0 5 0-16,0 10 13 15,0 6 7-15,0 5-9 16,0 3 17-16,0 5-21 15,0 3 22-15,0 1-18 16,0-1-4-16,0-2 18 16,0-2-16-16,0-4-9 0,0-5 11 15,0-4-7-15,0-6-8 16,0-7-1-16,0-2 5 16,2-5 18-16,-2 0-13 15,0-3 8-15,0-17 2 16,0-8-14-16,-3-6-1 15,-5-2 0-15,0 1 0 16,4 1-5-16,4 1 5 16,0 4 0-16,0 1-2 15,0 4-17-15,4 3 17 0,6 4-14 16,-1 4 16-16,1 2-25 16,0 5 21-16,-1 0-6 15,3 4-1-15,0-1 19 16,1 3-17-16,3 0 8 15,1 0-5-15,-3 3-3 16,2 8 9-16,-2 3-4 16,-5 3-10-16,-2 3 28 15,-3 4-16-15,-4 3 4 16,0-1 13-16,0 2 30 16,-11-1-40-16,-4-1 8 15,-5-4 16-15,4-2-14 16,-3-3 12-16,5-3-19 0,1-5-1 15,4-1-8 1,0-5 1-16,0-3-5 0,-2 0 5 16,-1-6-57-16,0-11-62 15,2-4-77-15,4-3-163 16</inkml:trace>
  <inkml:trace contextRef="#ctx0" brushRef="#br0" timeOffset="92776.875">15308 5334 611 0,'0'0'63'0,"0"0"-10"16,0 0-16-16,0 0 61 15,0 0-77-15,-95-5 25 16,65 12-9-16,-7 10-24 16,-2 5 21-16,0 3-9 15,5 0-13-15,5 0 2 16,6-1-14-16,8-3 0 15,3-3-4-15,6-1 0 16,6-5-44-16,0-2-14 0,18-3-21 16,10-7-20-16,8 0-62 15</inkml:trace>
  <inkml:trace contextRef="#ctx0" brushRef="#br0" timeOffset="93278.2242">15781 5238 428 0,'0'0'59'0,"0"0"-24"0,0 0 23 16,0 0 27-16,0 0-55 15,45 91 7-15,-33-64 25 16,1 3-29-16,-2 1 5 16,1 2 28-16,-3-2-62 15,-3-1 22-15,-3-3-26 16,-3-3 9-16,0-4-5 15,0-7-4-15,0-6 3 16,0-5-10-16,0-2-65 16,-5 0-25-16,-7-8 57 15,-4-10-522-15</inkml:trace>
  <inkml:trace contextRef="#ctx0" brushRef="#br0" timeOffset="93587.5161">15741 5467 637 0,'0'0'102'0,"0"0"-43"15,0 0 8-15,0 0-46 16,0 0-8-16,0 0-13 16,-2 3 0-16,8 11 0 15,8 5 25-15,-1-1-17 16,-1 1 41-16,3-2-40 0,-2 0-6 15,-1-5 36 1,0-3-37-16,0-4 2 0,2-5 4 16,2 0-2-16,7 0 16 15,3-14 0-15,0-7-19 16,4-2-3-16,-8 2-27 16,-4 3-36-16,-5 4 17 15,-6 4-106-15,-7 3-30 16</inkml:trace>
  <inkml:trace contextRef="#ctx0" brushRef="#br0" timeOffset="94397.3637">16317 5992 631 0,'0'0'69'0,"0"0"-59"0,0 0 10 16,0 0 63-16,3 83-35 16,-3-52 12-16,0 1-21 15,0 4-35-15,0-3 29 16,-2-5-25-16,-2-5 9 15,2-4-4-15,2-8-6 16,-1-3-4-16,1-4-3 16,0-2 0-16,0-2 34 15,0 0-27-15,0-17 12 16,0-9-19-16,0-8-2 16,0-3-13-16,0-2 8 15,0 3-1-15,0 2-4 16,0 5 9-16,0 5 3 0,0 7-13 15,0 5 28 1,0 3-16-16,0 7 1 0,0-1 0 16,0 3 30-16,0 0-26 15,0 0-2-15,0 0-2 16,0 0 2-16,10 0-2 16,8-2 0-16,7 1 1 15,2-1 19-15,2-1-20 16,-2 1 0-16,-4-1-1 15,-2 3-4-15,-7 0-32 16,-5 0-65-16,-5 5-55 16,-4 8 13-16,-4 6-134 15</inkml:trace>
  <inkml:trace contextRef="#ctx0" brushRef="#br0" timeOffset="94688.6139">16303 6235 439 0,'0'0'73'0,"0"0"-34"16,0 0 24-16,0 0 60 16,0 0-27-16,0 0-41 15,37 11-7-15,-13-15-37 16,0-1-1-16,-3 2-10 16,-5 3-12-16,-7 0 7 15,-4 0-66-15,-5 6-15 16,0 11 34-16,0 1-35 15,-11 2 51-15,0-1 2 0,5-5 34 16,3-1 0 0,3-4 0-16,0-6 0 0,6-3 20 15,14 0 7-15,6-3 5 16,7-14-32-16,2-5-32 16,1-2-114-16</inkml:trace>
  <inkml:trace contextRef="#ctx0" brushRef="#br0" timeOffset="95282.226">16161 5387 611 0,'0'0'101'0,"0"0"-99"0,0 0 16 16,-110 85 37-16,74-53-22 15,1 1 19-15,0 0-33 16,3-5-7-16,9-5 17 15,5-3-29-15,8-5 0 16,8-5-3-16,2-1-27 16,2-4-40-16,21-3-44 15,7-2-41-15</inkml:trace>
  <inkml:trace contextRef="#ctx0" brushRef="#br0" timeOffset="95746.1558">16803 5260 483 0,'0'0'109'0,"0"0"-107"16,0 0 77-16,0 0-40 16,0 0 4-16,0 0 33 15,11 89-59-15,-3-68-15 16,1 4 16-16,2 1-9 16,0 1-14-16,-3 1 5 15,-3-1 0-15,-5 0 11 16,0 0-11-16,0-2-6 0,-10-5-37 15,-4-5-77 1,-3-11-144-16</inkml:trace>
  <inkml:trace contextRef="#ctx0" brushRef="#br0" timeOffset="96106.7027">16682 5465 466 0,'0'0'226'15,"0"0"-164"-15,0 0-61 16,0 0 16-16,0 0 13 0,0 0-27 16,0 17 22-16,0 4 26 15,2 4-32-15,4-1 35 16,2 2-29-16,0-2-12 15,4-5 15-15,1-1-20 16,1-6 2-16,3-4 9 16,5-7-10-16,8-1-4 15,5 0 8-15,4-14-6 16,-2-3 8-16,-4-3-15 16,-5 2-7-16,-7 1 6 15,-6 5-42-15,-5 2-28 16,-5 3-15-16,-5 0-45 15,0 1-133-15</inkml:trace>
  <inkml:trace contextRef="#ctx0" brushRef="#br0" timeOffset="98317.6441">17301 6096 670 0,'0'0'82'0,"0"0"-37"16,0 0 9-16,0 0 20 15,0 0 10-15,0 0-40 16,12-46-8-16,-12 46-20 16,0 0-14-16,0 0 0 15,0 0-2-15,0 12 0 16,0 12-3-16,3 8 20 15,-1 7-14-15,-2 4 24 16,0 3-17-16,0-4 0 0,0-3-9 16,0-3-1-16,0-7 9 15,0-5-8-15,0-7-1 16,0-5 4-16,0-8-1 16,0-4 4-16,0 0-2 15,0 0-4-15,0-12 38 16,3-12-39-16,0-11 0 15,1-5-4-15,-1-2-2 16,1-2-13-16,-1 2-3 16,2 3-10-16,0 5 28 15,2 6-19-15,0 3 8 16,4 8 12-16,-6 3 0 0,2 4-3 16,-4 5 5-16,-3 3 1 15,3 2-16-15,0 0 15 16,4 0-14-16,4 3 11 15,5 8 4-15,0 2-5 16,4-1 5-16,-1-1 0 16,4-1 0-16,-3-2 0 15,3-1 0-15,-4 0-2 16,0-1 2-16,-2-2-88 16,-4 0-84-16,-7-3-92 15</inkml:trace>
  <inkml:trace contextRef="#ctx0" brushRef="#br0" timeOffset="98539.1104">17421 6324 636 0,'0'0'152'15,"0"0"-121"-15,0 0-26 16,0 0 60-16,0 0-35 15,0 0-7-15,83-20-23 16,-55 15 3-16,2-2-5 16,-3-2 2-16,1 0-80 15,-6-4-67-15,-6-7-270 0</inkml:trace>
  <inkml:trace contextRef="#ctx0" brushRef="#br0" timeOffset="99127.3762">17183 5380 587 0,'0'0'63'16,"0"0"-24"-16,0 0-31 15,0 0 98-15,0 0-64 16,0 0 24-16,27-42 3 16,-27 42-39-16,-3 0-8 15,-16 8-22-15,-11 14 0 16,-9 5-12-16,0 4 20 16,1 1-8-16,5-3 0 15,4 0 1-15,7-7-3 16,11-3 0-16,7-5-13 15,4-3-17-15,1-4-81 16,28-7 9-16,11 0-27 0</inkml:trace>
  <inkml:trace contextRef="#ctx0" brushRef="#br0" timeOffset="99707.4831">17915 5187 625 0,'0'0'100'0,"0"0"-93"16,0 0-10-16,0 0 6 15,0 0 13-15,-5 82 62 16,5-47-48-16,0 3-22 15,0 2 43-15,5-2-38 16,5-2 15-16,-1-3-16 16,2-5-7-16,0-5-3 15,0-4 1-15,-1-8-3 16,-4-3 0-16,-2-4-29 0,-2-1-48 16,-2-3-35-16,0 0-21 15,0-14-33-15</inkml:trace>
  <inkml:trace contextRef="#ctx0" brushRef="#br0" timeOffset="100022.4671">17870 5467 522 0,'0'0'88'16,"0"0"-18"-16,0 0 21 16,0 0-32-16,0 0-3 15,0 0 38-15,-8-26-66 16,8 26-19-16,0 0-9 15,0 0-7-15,0 12 5 0,0 5 2 16,6 8 0-16,0 0 39 16,3 0-39-16,-3-2 4 15,0-5-4-15,-2-4 9 16,1-5-21-16,-2-5 12 16,0 0 0-16,9-4 8 15,6 0-6-15,12-15 18 16,11-8-14-16,2-4-6 15,-1 3-8-15,-3 4-35 16,-6 4-19-16,-3 5-26 16,-6 2-84-16,-7 4-168 15</inkml:trace>
  <inkml:trace contextRef="#ctx0" brushRef="#br0" timeOffset="103291.1934">13432 8983 376 0,'0'0'144'0,"0"0"-144"0,0 0 0 16,0 0 19-16,0 0 36 15,0 0-7-15,-3-30-30 16,0 27 16-16,-2 0-3 16,-2 0-11-16,3 1-10 15,1 0 45-15,-1 1-22 16,4-1-6-16,0 2 35 15,0-1-53-15,0 0 9 16,0-1 3-16,0 0-21 16,0-2 51-16,0 0-35 15,0 0-15-15,0 2 16 0,0 0-15 16,0 1 29-16,0 1-17 16,0 0-9-16,0 0 21 15,0 0-19-15,0-1-7 16,0-1 6-16,0 1-2 15,0 1 13-15,0-2-17 16,0 2 0-16,0 0-6 16,0 0 6-16,0 0-11 15,0 0 4-15,0 3-17 16,0 9 24-16,0 7-4 16,0 5 10-16,-1 4-4 15,0 2-2-15,-1-1-1 0,2 0 1 16,0 0 0-16,0-2 0 15,0-1 0 1,0-6 3-16,0-6 1 0,0-6-4 16,0-3-7-16,0-3 7 15,0-2 3-15,0 0 7 16,0 0-9-16,0 0 1 16,0 0 36-16,0-9-38 15,0-7-2-15,-3-3-4 16,0 1 6-16,3-4-2 15,0 0-3-15,0-5-46 16,2-2 48-16,11-3-71 16,5 2 11-16,-1 0 41 15,0 3-21-15,-2 3 19 16,-1 5 3-16,-5-1 15 0,-5 6 5 16,-3 2 1-16,-1 2-1 15,0 3 1-15,0 2 11 16,0 0 28-16,-4 0-39 15,0 2 13-15,-1-1-20 16,2 1 10-16,1 1-3 16,-1 2 26-16,2 0-17 15,-2 0 3-15,2 0-1 16,-4 0-5-16,-2 0-4 16,-2 0-2-16,-4 3 0 0,0 6-3 15,0 2 6 1,-2 3-3-16,0 5 0 15,0 0 2-15,-2 4-2 0,0 2 0 16,-1 0 0-16,2 1 0 16,2-5 1-16,4-1 4 15,4-5-5-15,3-5 2 16,1-4-13-16,2-5 11 16,0 1 0-16,0-2-2 15,0 0 8-15,0 0-5 16,0 0-1-16,0 0 7 15,0 0 27-15,0 0-28 16,0-8-2-16,0-4-3 16,6-2 1-16,3 0-2 15,6-3 0-15,2-2-7 0,2 2-13 16,1 0 11 0,-3 1-13-16,-3 3 14 0,-1 2 6 15,-4 4-5-15,-3-1 6 16,1 7 1-16,-5-4-3 15,1 3 3-15,0 2-8 16,0 0 7-16,5 0-7 16,2 0 2-16,0 2 2 15,3 4 4-15,4 5 1 16,0 0 7-16,-1 3-8 16,2 0 8-16,-6 5-4 15,-2-2 3-15,0 5-7 0,-3-2 14 16,-1 1-8-1,-2-3-6-15,-1-1 0 0,0-1-3 16,-1-4 10-16,2 0-14 16,0-2-11-16,2-2-92 15,3-6-44-15,2-2-109 16</inkml:trace>
  <inkml:trace contextRef="#ctx0" brushRef="#br0" timeOffset="105477.8568">18135 7352 606 0,'0'0'104'16,"0"0"-46"-16,0 0 0 15,0 0-3-15,0 0 31 16,0 0-51-16,0 0 1 16,0-3 16-16,0 3-26 0,0-2 10 15,0 0-2-15,0 2-23 16,0 0 27-16,0 0-35 15,0 0 10-15,0 0-13 16,0 0 3-16,0 0-11 16,0 0 7-16,0 0-6 15,0 0-7-15,-4 4 12 16,2 5 0-16,-3 7-5 16,1 5 14-16,3 1-12 15,1 6 5-15,0 1 0 16,0 3-6-16,0-2 9 15,0 1-3-15,0-2 0 16,0 0 5-16,0-5-6 16,0-4 1-16,0-6 0 15,0-4 1-15,0-4-1 0,0-5 0 16,0-1-4-16,0 0-14 16,0 0 5-16,0 0-26 15,0-14-54-15,0-1-106 16,-5-2-23-16,-10 3-201 15</inkml:trace>
  <inkml:trace contextRef="#ctx0" brushRef="#br0" timeOffset="105897.1885">17965 7432 707 0,'0'0'77'16,"0"0"-26"-16,0 0-11 16,0 0 36-16,0 0-57 15,0 0-19-15,-1-3-10 16,1 19 0-16,0 5 10 16,6 3 14-16,4 3-12 15,-1 1 33-15,2 2-20 16,2 1-13-16,-3-2 32 15,3 0-28-15,-4-4-3 16,2-3-3-16,1-1 6 16,-3-1-3-16,0-4-3 0,1-2 0 15,-1-3 0-15,2-2 4 16,0-4-4-16,3-5 4 16,8 0-4-16,7-10 40 15,5-9-38-15,2-5-1 16,-3-3-2-16,-6 2-19 15,-4-3 2-15,-8 6-42 16,-3 5 1-16,-3 5 14 16,-6 3-86-16,-3 3-103 15</inkml:trace>
  <inkml:trace contextRef="#ctx0" brushRef="#br0" timeOffset="108895.7201">4326 10413 248 0,'0'0'97'0,"0"0"-5"16,0 0-47-16,0 0-7 15,0 0-3-15,0 0 19 16,0 0-17-16,0 0-17 0,0 0 35 16,0 0-51-16,0 0 5 15,0 0 49-15,0 0-40 16,0 0 31-16,0 0-28 15,0 0 7-15,0 0 28 16,0 0-38-16,0 0-3 16,0-2 30-16,0 2-39 15,0 0 19-15,0 0-25 16,0 0 9-16,0 0-23 16,0 0 14-16,1 0-9 15,2 0 9-15,4 0-4 16,9 0 3-16,4 3 1 0,4 3 0 15,5 2-3 1,4-1 3-16,4-2 0 0,0 2-3 16,-2 1 10-16,3-2-12 15,-3 0 5-15,-4 0 0 16,-5-3 9-16,-7 1-9 16,-7-3 0-16,-6-1-2 15,-4 0 2-15,-2 2-2 16,0-2-1-16,0 0 3 15,0 0-8-15,2 0-35 16,1 0-46-16,6 0-30 16,2 0 42-16,2 0-133 15</inkml:trace>
  <inkml:trace contextRef="#ctx0" brushRef="#br0" timeOffset="109539.5334">5548 10549 729 0,'0'0'89'0,"0"0"-85"16,0 0 9-16,0 0 9 0,0 0-13 16,0 0 16-1,75-6-7-15,-46 5-15 0,-1-2 10 16,2 3-2-16,-4 0-14 15,-1 0 3-15,-4 0 0 16,-2 3 12-16,-7 3-12 16,-3-3 1-16,-4 1-7 15,-1-1 6-15,-4-2 0 16,0-1 2-16,0 0-2 16,0 0-4-16,0 2 3 15,0-1 1-15,0-1-6 16,0 0 6-16,0 1-21 15,0-1 20-15,0 0-31 16,0 0-10-16,0 2-10 0,0 1 14 16,0 4-25-16,0 0-36 15,0-4-71-15</inkml:trace>
  <inkml:trace contextRef="#ctx0" brushRef="#br0" timeOffset="111274.1311">13859 8122 638 0,'0'0'57'0,"0"0"-52"16,0 0 32-16,0 0-7 15,0 0 51-15,0 0-18 16,12-24-38-16,-12 21 17 16,0 3-7-16,0 0-7 15,0 0 18-15,0 0-38 16,0 0-4-16,0 0-4 15,-5 6-5-15,-9 15 5 16,-5 8 2-16,-4 7-2 16,-3 3 9-16,-1 1-8 15,0 1-1-15,1-1 0 16,3-1 13-16,2-1-2 16,5-4-11-16,1-5 0 0,4-5-1 15,5-9 1-15,3-7 0 16,3-4-1-16,0-2-15 15,0-2-16-15,0 0-33 16,0 0 2-16,0 0-10 16,0-12-104-16,3-5-207 15</inkml:trace>
  <inkml:trace contextRef="#ctx0" brushRef="#br0" timeOffset="112639.7565">14218 8913 64 0,'0'0'97'16,"0"0"-29"-16,0 0-31 16,0 0 110-16,0 0-26 15,0 0 16-15,14-10-70 16,-14 10-27-16,0-3 52 15,0 0-62-15,-6 0 23 16,-1 0-10-16,3 2 4 16,-1 0 5-16,0 1-17 0,3 0-16 15,-1 0 13-15,-1 0-26 16,-6 0-6-16,-4 14-2 16,-4 8 2-16,-5 5-5 15,0 2 5-15,-1 5 0 16,-2 0 15-16,-1-1-13 15,1-2 16-15,6-4-18 16,5-7 0-16,5-6-7 16,4-4 7-16,5-6 0 15,1-3-1-15,0-1 13 16,0 0-2-16,0 0-10 16,0 0 1-16,0-15 9 15,7-5-10-15,3-3-6 0,2-2-2 16,2 1-3-16,-1 0 9 15,1 0-16-15,2 2 15 16,-1 4-19-16,0 0 12 16,-2 3-19-16,2-2 26 15,-1 4 0-15,0-1-2 16,0 3-3-16,1-1 8 16,0 2-7-16,2 1 11 15,-1 3-4-15,-3 3 0 16,-2 1 0-16,2 2-6 0,-3 0 4 15,1 0 0 1,1 3-17-16,-2 11 19 0,-2 5 0 16,-2 1 3-16,2 7 3 15,-3-4 4-15,-2 4-3 16,-2-3-7-16,1 0 20 16,-1-1-20-16,3-6 0 15,-3-3 9-15,2-2-8 16,-1-4-1-16,3 1-21 15,-2-5-68-15,-3-1 4 16,0 0-73-16,0-3 4 16,-3 0-48-16</inkml:trace>
  <inkml:trace contextRef="#ctx0" brushRef="#br0" timeOffset="112887.0953">14233 9006 450 0,'0'0'187'16,"0"0"-109"-16,0 0-8 16,0 0-29-16,0 0-6 15,0 0-35-15,2 19 17 16,-2 5 37-16,-3 5-30 16,-3-1-7-16,4 3 17 15,-1 0-28-15,3 0 12 16,0-2-18-16,0-2 0 15,0-3-24-15,0-6 22 0,5-2-62 16,2-5-47 0,2-4-88-16</inkml:trace>
  <inkml:trace contextRef="#ctx0" brushRef="#br0" timeOffset="114013.1038">14748 8126 123 0,'0'0'343'0,"0"0"-287"15,0 0 7-15,0 0-16 16,0 0 9-16,0 0-21 0,0-8-18 16,0 8 48-1,0 0-51-15,0 0-2 0,-10 15 23 16,-2 8 7-16,-10 8 20 15,-6 6-11-15,-6 5-28 16,-5 2 40-16,-1 1-44 16,4 0-8-16,6-3 13 15,8-5-21-15,8-8 5 16,6-4-8-16,7-8 0 16,1-5-7-16,0-3 7 15,0-3-3-15,0 1 1 16,3-3-42-16,8 0 19 15,1-2-35-15,1-2-30 16,2 0 4-16,-2 0-43 0,-5 0-105 16</inkml:trace>
  <inkml:trace contextRef="#ctx0" brushRef="#br0" timeOffset="115399.7415">15083 8953 482 0,'0'0'37'16,"0"0"-25"-16,0 0-8 16,0 0 12-16,0 0 62 15,0 0-62-15,32-36 17 16,-27 33 23-16,-3 2-23 16,-2 1 53-16,0 0-29 0,0 0-9 15,0 0 22 1,0 0-44-16,0 0-19 0,-2 0-7 15,-9 6-2-15,-3 12-1 16,-2 6 3-16,-1 4 0 16,-1 0 0-16,3 3 10 15,1-1-9-15,1-6-1 16,5-2 2-16,3-3 10 16,4-7-12-16,-1-3-3 15,2-7 3-15,0-2 3 16,0 0 4-16,0 0-7 15,0 0 5-15,0-6 9 0,2-10-9 16,8-5-2 0,0-3-6-16,0 0-2 0,0-2-3 15,0 1 2-15,-1 1-42 16,5 2 47-16,-2 1-8 16,4 4-8-16,1 4 15 15,0 1-12-15,1 3 14 16,-1 1 0-16,-4 4 1 15,-1 1-13-15,-3 3 13 16,-1 0-2-16,-1 0 1 16,0 6 0-16,-4 8 2 15,3 7 12-15,-3 1-11 16,-1 5 37-16,-1-1-32 0,-1-2 8 16,1-4 12-1,1-2-28-15,3-5 16 0,-3-1-16 16,5-2 1-16,-3-3-2 15,1-1 1-15,2-2-25 16,2 1-6-16,0-3-68 16,5-2-52-16,-4 0-110 15</inkml:trace>
  <inkml:trace contextRef="#ctx0" brushRef="#br0" timeOffset="115624.4157">15220 8989 673 0,'0'0'51'0,"0"0"-51"16,0 0 0-16,0 0 57 16,0 0-11-16,0 84-13 15,5-56-33-15,-1 3 3 16,2 2-10-16,2 3 7 15,-1 4-14-15,1-2-87 16,-4-4-236-16</inkml:trace>
  <inkml:trace contextRef="#ctx0" brushRef="#br0" timeOffset="117229.0318">15230 11001 546 0,'0'0'93'15,"0"0"-52"-15,0 0-6 16,0 0 37-16,0 0-12 15,0 0-32-15,-2-15 51 0,2 15-60 16,0 0 22-16,0 0-26 16,-2 0-12-16,2 0-6 15,-1 0-7-15,-2 3 9 16,-2 7-14-16,1 6 15 16,-6 1 0-16,0 2 9 15,-3 3 1-15,-2 2 3 16,0 0-8-16,-3-1 1 15,6 1 26-15,1-7-31 16,5-1-1-16,2-6 0 16,3-2-1-16,1-4 1 15,0-1-2-15,0-3 10 16,0 0-8-16,0 0 3 0,0 0 0 16,0 0 22-1,0 0-21-15,0-5 19 0,0-9-23 16,0-3 6-16,0-5-23 15,0-2 12-15,0-1-31 16,3-1 29-16,8 3-30 16,0 3 1-16,1 3 17 15,-3 5 18-15,3 0-18 16,-4 2 20-16,-3 3-1 16,0 0 5-16,-2 1 4 15,3 4-10-15,-2-3 1 16,2 0-2-16,4-1 2 0,3 0 0 15,-1 1-5 1,-1 1-1-16,-1 1 12 0,-4 2 1 16,-5 1-7-16,2 0 0 15,-3 0-3-15,3 1 3 16,2 11 0-16,-1 2 19 16,0 3-2-16,1 2-2 15,-1-2 11-15,2 1-23 16,1-1 21-16,-2 0-16 15,3 2-4-15,-4 0 17 16,2 1-15-16,0-1 11 16,-2-2-17-16,4-3 8 15,-3 1-4-15,-1-3-4 16,1-3 0-16,-2-1 3 16,0-5-3-16,-2-2 0 0,-1-1-38 15,0 0-43-15,1 0 22 16,-1-1-69-16,0-14-98 15</inkml:trace>
  <inkml:trace contextRef="#ctx0" brushRef="#br0" timeOffset="117583.3186">15288 11053 685 0,'0'0'106'16,"0"0"-79"-16,0 0 21 0,0 0-20 15,0 0-6-15,0 0-6 16,-17 15-12-16,10 1 18 16,2 3 6-16,2 0-9 15,0 3 32-15,2 2-23 16,-1 4 2-16,1-1-1 15,-1 2-27-15,1-1 17 16,-1-1-19-16,2-4 7 16,0-1-8-16,0-6 1 15,0-5 0-15,0-4-1 16,0-4-10-16,0-2 1 16,0-1-76-16,5 0-51 0,2-4 10 15,1-9-267-15</inkml:trace>
  <inkml:trace contextRef="#ctx0" brushRef="#br0" timeOffset="118107.3583">15229 11494 270 0,'0'0'5'16,"0"0"9"-16,0 0 6 15,0 0-2-15,0 0-15 16,0 0 16-16,5 20-19 15,-1-20-132-15</inkml:trace>
  <inkml:trace contextRef="#ctx0" brushRef="#br0" timeOffset="119359.61">18058 9367 581 0,'0'0'61'0,"0"0"-1"15,0 0-45-15,0 0 32 16,0 0 16-16,0 0-28 15,-13-57 30-15,13 54-54 16,0 3 23-16,0 0 7 16,0 0-20-16,0 0 1 15,0 0-9-15,-1 0-13 16,1 0 27-16,-3 0-27 16,3 0-3-16,-3 12-1 15,-2 8 4-15,-3 8 11 16,0 4 7-16,0 2-7 0,2 2 21 15,1 1-25 1,0-1-7-16,4 0 29 0,1-2-26 16,0-5 10-16,0-2-13 15,0-4 0-15,0-5 9 16,0-4-9-16,0-5-1 16,1-5-9-16,-1 0-10 15,2-4-20-15,-2 0-46 16,0 0-7-16,0 0-29 15,-5-11-229-15</inkml:trace>
  <inkml:trace contextRef="#ctx0" brushRef="#br0" timeOffset="119720.4977">17890 9602 572 0,'0'0'129'0,"0"0"-36"16,0 0-41-16,0 0 30 16,0 0-58-16,0 0-18 15,-1-7 2-15,1 10-8 16,3 11 0-16,5 5 25 16,6 1-18-16,-3 2 7 15,-2-1 9-15,-3 0-19 16,4-1 28-16,-3 0-32 15,1-3 0-15,1 0 8 16,0-6-2-16,-2-3 2 0,3-3-8 16,6-5 3-16,3 0 18 15,6-2-17-15,7-13 2 16,0-4-3-16,-6 2-3 16,-5 0-3-16,-7 2-59 15,-3 3-35-15,-3 5-3 16,-4 0-132-16</inkml:trace>
  <inkml:trace contextRef="#ctx0" brushRef="#br0" timeOffset="126311.4733">18105 12003 201 0,'0'0'49'16,"0"0"-5"-16,0 0-5 15,0 0 43-15,0 0-29 16,0 0-36-16,0 0 0 16,0 0 15-16,-6 0 2 15,6 0 12-15,-2 0-39 16,2 0 18-16,-1 0-25 16,1 0-8-16,-2 0 8 15,2 0 17-15,0 0-15 16,-2 0 10-16,0 0 6 15,1 0 3-15,-1 0-21 0,1 0 6 16,1 0-5-16,-2 0 8 16,2 0-10-16,0 0 1 15,0 0 0-15,0 0 14 16,0 0-3-16,0 0-4 16,0 0 17-16,0 0 0 15,0 0 11-15,0 0-17 16,0 0-9-16,0 0 27 15,0 0-22-15,0 0-11 16,0 0-3-16,8 2 0 16,5-2 0-16,2 3 11 15,6-1-7-15,1-1 13 0,2-1-9 16,2 0-3 0,-1 0 11-16,3 0-14 0,-2 0 8 15,-1 0-10-15,-3 0-4 16,-4-3 0-16,-3 0 8 15,0-2 0-15,0-1-1 16,-2-1 4-16,1-4-5 16,-1 1 32-16,-3-3-31 15,4 0 10-15,-3 3-13 16,-2-2 8-16,1 3-12 16,-4 1 12-16,-2 3-9 15,-1-2 1-15,-1 2 0 16,1 0-3-16,0-2 3 15,0-1 0-15,0-1 0 0,-3 0 0 16,0-4-6-16,0-1-4 16,0 2 3-16,0-3 3 15,-3 3-9-15,-6 0-1 16,1 2 12-16,1 0-7 16,-2 2 5-16,0-2 2 15,-2 1-1-15,0-2-6 16,-1-3 9-16,0 3 0 15,-5-1 8-15,2 1-5 16,-3 1 20-16,1 1-20 16,-1 1-1-16,1 3 12 15,2 3-8-15,-1 0-4 16,1 1-2-16,2 1-2 0,1 0-3 16,1 0 5-16,1 0 0 15,2 0-14-15,2 3 14 16,-1-1-1-16,0 0-9 15,1-1 16-15,0 1-12 16,0-2 5-16,2 0-15 16,3 0 7-16,1 2-23 15,0-2-15-15,0 0 4 16,0 0-59-16,0 0-20 16,0 0-53-16</inkml:trace>
  <inkml:trace contextRef="#ctx0" brushRef="#br0" timeOffset="128763.9964">18263 11721 666 0,'0'0'31'15,"0"0"-21"-15,0 0 15 16,0 0 16-16,0 0 17 16,0 0-30-16,33-7-24 15,-14-3 21-15,0 2-24 16,-2-3-1-16,-6 5 21 16,-1-4-19-16,-4 3 34 15,-3 0-22-15,-3 0-8 16,0 1 30-16,0-4-36 0,0-4 0 15,-11 1 0 1,-3-3 3-16,-3 0-6 0,-5 3 3 16,-3-1 0-16,-7 1 4 15,-2-1-4-15,-2 2-1 16,-3 2-9-16,2 0 20 16,-3 3 1-16,1 0-11 15,0 1 7-15,3-3 7 16,2-1-6-16,0 1 4 15,-4-5-1-15,0 0-1 16,-3 0-7-16,-4 3 10 16,-1-2-12-16,1 4 2 15,1-1 1-15,5 3-4 16,-5 1 0-16,0 3 1 0,-6 3-6 16,-4 0 5-1,0 0 0-15,-3 0 0 0,2 0 0 16,2 0 0-16,2-1-3 15,-3-6 9-15,-1 2-12 16,-4-1 3-16,-1 0 3 16,0 3 0-16,-3 0 11 15,-1 3-15-15,0 0 4 16,-7 0 0-16,2 0 2 16,2 0-2-16,2 0 0 15,4 0-3-15,2 0 3 16,-6 0-9-16,-4 0 8 15,-5 7 2-15,-2 1-6 0,-4 0 2 16,-2-3 3 0,-4 1-7-16,5 0 12 0,-4-1-5 15,3 4 0-15,2 2 13 16,1 2-13-16,1-1 0 16,1-1 0-16,6-1-15 15,2-1 16-15,5-1-1 16,-3 2 0-16,3-1 7 15,-5 4-7-15,-2-2 0 16,0 0 0-16,0 1-5 16,-4 1 5-16,-4-1-1 15,0 5-6-15,-4 0 9 0,-2 1-4 16,-3 2 1 0,4 0 1-16,4 1-12 0,6-3 11 15,12-2 1-15,6 1-2 16,4-2-4-16,5 2 6 15,2-5 0-15,5-3 0 16,1-1-11-16,3-1 11 16,-1 0 0-16,-1 1-1 15,-3-3 0-15,1 2 0 16,-1-2 1-16,-3-1 0 16,-1 3-8-16,0-1 15 15,2 1-7-15,0-3 0 16,3-1-2-16,5-1 2 0,0 0 0 15,0 2 5 1,-1-2-15-16,2 5 10 0,-2-4 0 16,6 2-10-16,-1-1 18 15,-1-1-17-15,1-1 9 16,1 1 0-16,0-1-1 16,3-2 1-16,1 0 0 15,-4 0-1-15,2 0 1 16,-4 0 3-16,1 0-3 15,0-5 0-15,1 3-7 16,0-1 13-16,3 2-6 16,0 1 0-16,0 0 0 15,2 0 1-15,0 0-1 16,2 0 0-16,4 0-1 0,1 4 1 16,0 1-2-16,5-2-2 15,2 2 7-15,-2-2-11 16,2 4 8-16,1 0 0 15,-3-1-2-15,0 2 5 16,2-1-6-16,1 0 0 16,2-2 3-16,3 0 4 15,-2-3-4-15,7 0-3 16,0-2-16-16,0 3 16 16,0 2-9-16,0 5 9 15,0 3 6-15,0 1-3 16,0 2 0-16,5 1 8 15,2-1-12-15,0 2 4 0,4-4 0 16,0 3-14 0,2-3 25-16,1-2-11 0,1-2 0 15,5-2-4 1,-1-8 0-16,5 0 3 0,3 0 1 16,-2-8 0-16,-3-4 9 15,-7 0-13-15,-1 3 4 16,-7 3-6-16,-2 2 5 15,-5 2-8-15,3 2-62 16,-3 0-17-16,0 0-51 16,-3 0-67-16</inkml:trace>
  <inkml:trace contextRef="#ctx0" brushRef="#br0" timeOffset="129154.5377">12166 12078 423 0,'0'0'0'16,"0"0"-4"-16,0 0 4 16,0 0 33-16,0 0 28 15,0 0-39-15,-3 0 2 16,3 0 23-16,0 0-7 15,0 0 7-15,0 0-26 16,10 0-3-16,5 0-9 0,7 0-9 16,3 0 0-16,0 0 12 15,-2 0-12-15,1 0 9 16,-5 4-24-16,-5 2 33 16,-2 4-20-16,-2 1 2 15,-4 0-7-15,-1 3 6 16,-5 2-1-16,0 4 2 15,0-1 0-15,0 2 1 16,-6-3 2-16,0 1-3 16,-1 0-34-16,-1-2-73 15,-4-4-139-15</inkml:trace>
  <inkml:trace contextRef="#ctx0" brushRef="#br0" timeOffset="131236.4803">17807 9712 458 0,'0'0'41'16,"0"0"-34"-16,0 0-7 15,0 0 0-15,0 0 0 16,0 0 25-16,0 0-25 16,0 0 0-16,0-10 23 15,0 10-16-15,0 0 6 16,0 0 13-16,0 0-17 0,0 0 7 16,0 0-16-16,0 0 0 15,3 0-15-15,3 0 15 16,2 0 0-16,0 0-44 15,0 0-79-15</inkml:trace>
  <inkml:trace contextRef="#ctx0" brushRef="#br0" timeOffset="133075.7817">4506 12556 406 0,'0'0'88'16,"0"0"-60"-16,0 0 37 15,0 0-11-15,0 0-3 16,0 0-12-16,-13-9 19 15,10 4-55-15,-1-1 27 16,-1 2 28-16,5 2-39 16,-3 1 20-16,3 1 1 0,0 0-35 15,0 0-2 1,0 0-3-16,0 0-14 0,0 0 8 16,0 0 6-16,0 0-6 15,6 0 5-15,7 1 1 16,2 4-14-16,8-5 20 15,2 0-6-15,-1 0 1 16,3 0-1-16,-5 0 0 16,-4 0-14-16,-9 0 18 15,-3 0-8-15,-4 0-42 16,-2 0 6-16,0 0 40 16,0 0-14-16,0 0 3 15,-2 2-5-15,-12 6 16 16,-6 0 0-16,-4 3-1 0,-4-2 1 15,-4-1 2-15,1 2-2 16,0-3 0-16,2-1-1 16,1-2 4-16,7-2-4 15,8-2 1-15,2 2 0 16,11-2 11-16,0 0-11 16,0 0 0-16,0 0-2 15,0 0 6-15,0 0-16 16,0 0 12-16,0 0 0 15,0 0-11-15,0 0 11 16,6 0 0-16,5 0-3 16,5 0 8-16,3-3 7 15,5-3-12-15,5-1 7 0,2-1-7 16,0 6 0-16,1 2-39 16,-7 0-66-16,-9 0-165 15</inkml:trace>
  <inkml:trace contextRef="#ctx0" brushRef="#br0" timeOffset="144404.9086">13259 13040 601 0,'0'0'94'15,"0"0"-66"-15,0 0 9 16,0 0 42-16,0 0-52 16,0 0-9-16,0 0-5 15,0 0 0-15,2 0 7 16,-1 0-10-16,-1 0-1 15,0 0 10-15,0 0-2 16,0 0 0-16,0 0-12 16,0 0-3-16,0 0 2 15,0 3-8-15,0 8 9 16,0 3-5-16,-4 7 0 16,-4-1 0-16,0 4 5 0,0 0-3 15,0 3 12-15,1-3-14 16,-1 2 4-16,1 1 7 15,-1 2-10-15,2-3-1 16,-2-1 10-16,4-4-9 16,-1-6-2-16,2-3 0 15,3-9 1-15,0-1 1 16,0-2 3-16,0 0-4 16,0-2 20-16,0-13-10 15,10-7-4-15,-1-1-6 16,-3-2 0-16,-2-2 2 15,-1 2-2-15,-1 0-6 16,-2 0 4-16,0-1 2 16,4 4-4-16,-2 2 2 0,0 4 2 15,3 1-7-15,0 4 7 16,1 3-11-16,0-1 8 16,-1 3-10-16,0 2 1 15,-4 1 0-15,1 1 12 16,-2 1 7-16,0 0 0 15,0-1-7-15,0 1 14 16,0 0-7-16,0 1 0 16,0-2-4-16,0 2 3 15,0 0 0-15,0 0-6 16,-6 0-5-16,-10 4 4 0,-4 9 1 16,1-1-2-16,0 5 0 15,2 0-4-15,1 2 0 16,2-1 0-16,1 3 6 15,5-4 0-15,1-2 8 16,7 0-8-16,-2-4 0 16,2-2-1-16,0-3-7 15,0-4 5-15,0 1 3 16,0-3 5-16,0 0-2 16,6 0 11-16,6-7-3 15,6-6-10-15,3-4 7 16,-4-2-7-16,1 2 1 15,-1 1-2-15,0 1 1 16,-2 3-4-16,-1 4 3 0,-1 3-4 16,-2 1-3-16,-2 1 6 15,0 3-3 1,0 0 3-16,3 0-9 0,-3 11 7 16,0 6-8-16,1 2 7 15,-4 3 0-15,-1-1 4 16,-3 0-2-16,-2 1 2 15,0-2 0-15,0 0 3 16,0-2-3-16,0-1-7 16,0-2 4-16,0-4-150 15,0-5-96-15</inkml:trace>
  <inkml:trace contextRef="#ctx0" brushRef="#br0" timeOffset="146706.2266">13168 13508 525 0,'0'0'114'0,"0"0"-97"15,0 0-1-15,0 0 34 16,0 0-7-16,0 0-25 16,0 0-5-16,0 0-11 15,0 0 25-15,0 0-21 16,0 3 8-16,0 6 23 16,0 2 2-16,0 2-15 0,2 1-2 15,-2 1-14-15,1 0 13 16,1 1-21-16,2 0 0 15,-3-1 19-15,1 0-19 16,-1-5 3-16,0 1 5 16,-1-6-6-16,2-1-1 15,-2-2-1-15,0-2 0 16,0 0 11-16,0 0-9 16,2 0 3-16,-2 0 16 15,0 0-8-15,0 0 27 16,0-3-18-16,0-3-18 15,0-2 5-15,0 0-9 0,0 2-1 16,0-2 0 0,-4 5 2-16,3-2-1 15,0 1 0-15,-1-1 0 0,1 2-5 16,-2-3 5-16,2 1-5 16,1-6 3-16,-2 2-11 15,2-1 9-15,0-1-6 16,-1 2 10-16,1-2-10 15,-2 4 8-15,1 0 2 16,-1-1-1-16,2 4 3 16,-1 1-2-16,-1-2 0 15,0 0 6-15,1 1-14 16,-1 1 9-16,2-4-1 16,-1 2 0-16,-1-2 7 0,2 0-14 15,0 0 7-15,0 1 0 16,0 2 1-16,0 0-1 15,0 1 0-15,0 0-3 16,0-2 6-16,0 3-4 16,2-3 1-16,4 1 0 15,2 1-6-15,2 0 6 16,0 3-2-16,1-2 0 16,0 2 1-16,-1 0-2 15,-1 0 1-15,-1 2-1 16,1 8-6-16,-3 5 3 15,-1 3 5-15,-3 0-6 16,-2 2 7-16,0 1 0 0,0-2 0 16,-5-2 2-16,-6 0-6 15,0-2 4-15,2-3 0 16,0-3-6-16,1-4-7 16,2-2 2-16,5-3-9 15,1 0 20-15,0 0 9 16,0 0-9-16,0 0 1 15,0 0 3-15,0 0 0 16,0 0 0-16,0 0 3 16,1 0-5-16,11 0-3 15,5 5 1-15,4 1 0 16,5-3 5-16,3 5-3 16,3-2 1-16,4-3-3 0,3 5-100 15,-2-5-125 1</inkml:trace>
  <inkml:trace contextRef="#ctx0" brushRef="#br0" timeOffset="148333.6005">15399 13300 381 0,'0'0'145'0,"0"0"-70"15,0 0-54-15,0 0 36 16,0 0 10-16,0 0-28 16,0-3-14-16,0 3 21 15,0 0-13-15,0 0 14 16,0 0-26-16,0 0-6 15,0 0-1-15,0 0-3 0,0 0-11 16,0 0-18-16,-4 15 18 16,-5 5 6-16,2 3-5 15,-3 6 5-15,0 3 21 16,0 2-16-16,-1-1 7 16,2-2-11-16,2-3-1 15,1-5-6-15,3-8 7 16,0-3-7-16,3-7 0 15,0-2 6-15,0-3-8 16,0 0 4-16,0 0 10 16,0 0 17-16,0-4 1 15,0-9-13-15,0-4-9 16,0-1-8-16,0-2-3 0,4 0-6 16,1 1 8-16,-2 0-9 15,1 2-4-15,4 3 3 16,-4 1 8-16,2 3-21 15,-1-1 23-15,-2 5-8 16,-2-1-6-16,1 4 15 16,-2 1 0-16,0 2 9 15,0-1-5-15,0 1-4 16,0-2-2-16,0 1 2 16,0-2 2-16,0 2-2 15,0-3 5-15,-2 4-5 16,-2 0 0-16,-2 0 0 0,-7 0-6 15,2 0-3 1,-1 2 5-16,-3 7-4 0,3-1 8 16,3 2-4-16,-2-1-9 15,7-1 11-15,1-1-1 16,0-2 2-16,3-3 1 16,0-1-7-16,0-1 7 15,0 0-5-15,0 0 5 16,0 0 12-16,0 0 4 15,6-1-15-15,13-12-1 16,7-3 1-16,-4 1-1 16,1 3-3-16,-3 0 1 15,-3 3 4-15,1 3-1 16,-5 0-1-16,-1 3 0 16,-1-1 3-16,-2 3-3 0,-1 1 1 15,-1 0-17-15,0 0 12 16,2 8 1-16,1 4-3 15,-2 2 6-15,-2 1 6 16,0 2-6-16,-2 0-3 16,2 1-1-16,-4-1 8 15,-1 0-8-15,-1-1 3 16,0-2-1-16,0 0 1 16,1-3-65-16,1-2-47 15,1-1-15-15,0-5-74 16</inkml:trace>
  <inkml:trace contextRef="#ctx0" brushRef="#br0" timeOffset="149165.6669">15329 13713 521 0,'0'0'178'16,"0"0"-161"-16,0 0-10 0,0 0 12 16,0 0 15-16,0 0-30 15,11 24 61-15,-5-4-45 16,-5 2 26-16,1 1-10 16,-1 0-20-16,-1-2 10 15,2-1-26-15,-2-6 2 16,1-2 16-16,-1-4-17 15,2-3 1-15,-2-4 2 16,0-1-3-16,0 0 2 16,0 0 20-16,0 0-9 15,0-11 19-15,0-8-33 16,0-3 0-16,-2-5-1 16,-4-4-4-16,-1-4-5 0,4 0-4 15,-4 0-1 1,6 7 5-16,0 5 7 0,1 6 3 15,0 3-10-15,0 8 19 16,0 3-9-16,0 1 0 16,0 2-2-16,2-1-18 15,11 1 20-15,0 0-2 16,3 0-3-16,1 0 4 16,-1 0 1-16,-2 0 5 15,2 0-3-15,-4 0 17 16,1 0-16-16,-2 0-2 15,1 0 2-15,-4 0-3 16,0 0 0-16,0 0-4 16,-4 0 1-16,4 0-22 0,-6 3-94 15,-2 4-68-15,0 0-36 16</inkml:trace>
  <inkml:trace contextRef="#ctx0" brushRef="#br0" timeOffset="149346.3793">15375 13776 481 0,'0'0'255'0,"0"0"-213"16,0 0-42-16,0 0 69 0,0 0-41 16,94-52-28-16,-62 37-2 15,5 0-18-15,-1-2-107 16,-4-1-193-16</inkml:trace>
  <inkml:trace contextRef="#ctx0" brushRef="#br0" timeOffset="150561.9589">17934 11736 488 0,'0'0'93'0,"0"0"-56"16,0 0 45-16,0 0-37 15,0 0-3-15,0 0-3 16,0-32-2-16,0 32 16 16,0 0-23-16,0 0-7 15,0 0-22-15,0 0-2 16,0 6-2-16,0 10-4 16,0 5 12-16,-4 3-5 0,4 2 10 15,-1 0-10-15,1 2 24 16,0 2-13-16,0 0 8 15,-1-2-18-15,1-1 5 16,0-3 4-16,0-3-10 16,0-6 2-16,0-4-9 15,0-4-25-15,0-6-38 16,0-1-65-16,0 0-34 16,0-8-222-16</inkml:trace>
  <inkml:trace contextRef="#ctx0" brushRef="#br0" timeOffset="150891.4136">17835 11956 589 0,'0'0'82'16,"0"0"-7"-16,0 0 23 15,0 0 11-15,0 0-47 16,0 0-47-16,-11-6-10 15,11 6-5-15,0 0 0 16,0 9-17-16,0 5 17 16,4 2 2-16,3 0 7 15,4-4-9-15,-1-3-3 16,3 0 3-16,2-5 11 0,-1-4-10 16,3 0-1-1,0 0 14-15,-1 0-7 0,-2-14-6 16,1-1-2-16,-6-1-33 15,-2-2 0-15,-4 6-48 16,-3 0-34-16,0 4 18 16,0 3-157-16</inkml:trace>
  <inkml:trace contextRef="#ctx0" brushRef="#br0" timeOffset="151359.3203">18104 11710 368 0,'0'0'181'0,"0"0"-107"15,0 0-27-15,0 0-3 16,0 0-13-16,0 0-5 16,-30 0 6-16,16 9-9 15,1 2 21-15,-5 3-21 16,-3 5 17-16,-3 1 7 16,-7 5-41-16,-5 3 16 15,-8 5-22-15,-10 1 0 16,0 0-5-16,-1-4-152 15,3-6-194-15</inkml:trace>
  <inkml:trace contextRef="#ctx0" brushRef="#br0" timeOffset="154136.3553">4429 14844 302 0,'0'0'295'0,"0"0"-261"16,0 0-29-1,0 0 14-15,0 0 20 0,0 0 20 16,0 0-43-16,0 0 3 16,0 0-18-16,0 0 40 15,0 0-15-15,0 0-17 16,3 0-3-16,-3 0-5 15,0 2-1-15,4 1-2 16,2 2-2-16,3 3 8 16,4 0-4-16,4-1 2 15,8 0-1-15,7-3 39 16,5-4-17-16,6 0-3 16,10 0-2-16,-1-4-11 15,0-8-7-15,-8 4 0 16,-7 2 0-16,-8-2-13 0,-9 7 9 15,-10-1-89 1,-5 2-9-16,-5 0-71 0,0 0-169 16</inkml:trace>
  <inkml:trace contextRef="#ctx0" brushRef="#br0" timeOffset="154674.601">5582 14894 665 0,'0'0'66'16,"0"0"-42"-16,0 0-17 16,0 0 40-16,0 0-2 15,0 0-24-15,0 0-12 16,19-2 7-16,5-2 4 16,3 0-7-16,1 2-1 15,-1 0-1-15,3 2-11 16,-2 0 0-16,0 0-2 15,1 0 8-15,-1 0-12 16,-1 0-1-16,-3 0 5 0,-3-3-3 16,-5 1-38-1,-1-1-17-15,-4 1 16 0,-5-2-65 16,-6-1-105-16</inkml:trace>
  <inkml:trace contextRef="#ctx0" brushRef="#br0" timeOffset="156826.9187">15738 12305 637 0,'0'0'90'16,"0"0"-50"-16,0 0-1 15,0 0 41-15,0 0-23 16,0 0-36-16,0 0 0 16,0 0-21-16,0 0 0 15,-6 0-5-15,0 3-1 16,-6 8 6-16,-5 6 4 16,-2 0 5-16,0 3-7 15,-1 4 13-15,-3 1-13 0,-2 3 33 16,-1 3-34-1,-2 3 4-15,-1-1 6 0,4 0-5 16,2-6-2-16,7-8-4 16,7-7 11-16,5-8-21 15,4-4 10-15,0 0-28 16,0 0-12-16,13-9-10 16,8-7-41-16,-2-4-79 15,-5-2-291-15</inkml:trace>
  <inkml:trace contextRef="#ctx0" brushRef="#br0" timeOffset="157922.5455">15684 13416 563 0,'0'0'118'0,"0"0"-112"16,0 0 10-16,0 0-10 16,-100 31 18-16,56-5-1 15,-5 2-4-15,1 0-3 16,0-1 31-16,5 0-46 0,8-5 40 15,13-3-40-15,7-6 2 16,12-7-3-16,3-3 0 16,0-1-7-16,15-2-13 15,19 0-2-15,11-14-56 16,0-11-164-16</inkml:trace>
  <inkml:trace contextRef="#ctx0" brushRef="#br0" timeOffset="158845.03">16113 13213 519 0,'0'0'115'0,"0"0"-91"15,0 0 32-15,0 0 14 16,0 0 24-16,0 0-40 16,0-15-13-16,0 15-5 15,0 0-17-15,0 0-2 0,0 0-17 16,-7 3 5-16,-5 11-5 16,-7 5 0-16,0 5-9 15,-1 1 7-15,1 1 4 16,0-1 0-16,2-1-2 15,1-2 4-15,4-5 0 16,4-6-4-16,5-3 0 16,2-8 5-16,1 0-4 15,0 0 2-15,0 0 7 16,0-2-7-16,4-12-1 16,8-5-1-16,4-2 1 0,0-1-4 15,0-2-14 1,0 1 13-16,2 3-15 0,-1 0-17 15,-1 3 17-15,-5 4 15 16,2 2-3-16,-6 5-3 16,-1 1 9-16,0 2-1 15,0 0 0-15,-1-1 1 16,-2 3-3-16,1 0 3 16,1 1 0-16,0 0-1 15,4 0 5-15,-1 0-4 16,1 9 0-16,0 3 0 15,0 2 23-15,-3 3-18 16,-2 1-2-16,-1 0 20 16,0 1-4-16,0-2-14 0,1-3-5 15,-2-3 0 1,0-3 6-16,-2 0-6 0,3-5 0 16,-2 0-4-16,-1-3-16 15,2 2-68-15,-2-2-85 16,0 0-57-16</inkml:trace>
  <inkml:trace contextRef="#ctx0" brushRef="#br0" timeOffset="159108.7073">16136 13257 76 0,'0'0'641'0,"0"0"-601"0,0 0-22 15,0 0-18-15,0 0 37 16,0 0 15-16,-6 40-9 16,6-18-7-16,-1 2-15 15,-1 0 22-15,-1 1-30 16,0 1-3-16,-1-4 13 16,0-3-18-16,3-1 7 15,1-4-12-15,0-2-13 16,0-3-28-16,0-6-138 15,7-3-173-15</inkml:trace>
  <inkml:trace contextRef="#ctx0" brushRef="#br0" timeOffset="163955.9059">16905 13159 620 0,'0'0'98'0,"0"0"-98"0,0 0-3 16,0 0-4-16,0 0 14 16,0 0-3-16,-63 80-2 15,54-59 3-15,1-1-5 16,-2 0 0-16,1-1 15 15,-1-2-3-15,3-4 13 16,2-2-5-16,2-5-18 16,1-5 4-16,2-1 13 15,0 0-9-15,0 0 10 16,0 0 27-16,0-9-28 16,6-6-7-16,7-4-12 15,-2-1 0-15,2-1-5 0,-1 2 13 16,-1 1-8-1,2 2 0-15,-2 4-1 0,0 2-6 16,-2 6-6-16,-2 1 13 16,0 3-2-16,-2 0 2 15,0 0-1-15,1 0-11 16,1 0 14-16,3 0-3 16,1 4 1-16,-1 4 0 15,2 4-7-15,-1 0 7 16,-2 2 0-16,-2 3 2 15,1-2 9-15,-3-1 7 16,-1 1-14-16,-1-2-2 16,0 0 7-16,-1-4-8 15,-1 2-1-15,1-5 0 16,-2 0 4-16,0-1-9 0,0-5-58 16,0 0-45-16,0 0 12 15,-9-6-518-15</inkml:trace>
  <inkml:trace contextRef="#ctx0" brushRef="#br0" timeOffset="164212.4644">16961 13251 655 0,'0'0'82'0,"0"0"-35"15,0 0-31-15,0 0 40 16,0 0-47-16,0 0-3 0,-1 13-6 15,1 3 29-15,0 1-1 16,0 5 0 0,0 0-12-16,-2 0-1 0,1-1-15 15,-1 0 11-15,1 0-1 16,-2-2-10-16,-1-2-10 16,0 0 7-16,-3 0-66 15,-1-8-99-15,-1-5-248 16</inkml:trace>
  <inkml:trace contextRef="#ctx0" brushRef="#br0" timeOffset="172009.3689">16754 12251 532 0,'0'0'86'0,"0"0"-51"16,0 0 23-16,0 0 7 15,0 0 1-15,0 0-34 16,0 0 19-16,0-7-31 16,0 7-7-16,0 0 12 15,0 0-12-15,0 0 5 16,-12 0 1-16,-10 13-10 15,-10 8-6-15,-5 6 2 16,-5 5-5-16,-6 2 7 0,1 0 3 16,0-1-4-16,5-3-1 15,7-3-1-15,7-4 1 16,8 1-5-16,4-7-8 16,8-3 8-16,2-3 0 15,6-2-7-15,0-4 4 16,0 2-31-16,0-3-15 15,0 2-32-15,11 0-19 16,-1-5-46-16,-9-1-339 16</inkml:trace>
  <inkml:trace contextRef="#ctx0" brushRef="#br0" timeOffset="173581.8514">16333 13339 481 0,'0'0'41'0,"0"0"37"16,0 0-3-16,0 0-27 15,0 0 0-15,0 0-30 16,-15 4-1-16,-6 8 30 15,-7 5-46-15,1 2 11 16,-3 4 27-16,0-2-24 16,2 3 11-16,6-4-22 15,1-1-3-15,7-2 4 16,4-4-5-16,9-2-3 0,1-2-28 16,0-1-54-16,19-5-25 15,5-3-47-15</inkml:trace>
  <inkml:trace contextRef="#ctx0" brushRef="#br0" timeOffset="176041.0829">4266 16866 521 0,'0'0'157'16,"0"0"-112"-16,0 0-38 0,0 0-5 16,0 0 13-1,0 0 23-15,0 0 4 0,-3-8-14 16,3 8-9-16,0 0-9 15,0 0 7-15,0 0-13 16,0 0-4-16,0 0-2 16,3 6 2-16,15 7 4 15,8 1 10-15,5-2-9 16,12 0 0-16,5-5-1 16,4-2 17-16,0-3-21 15,-4-2 0-15,-2 0-2 16,-5 0 4-16,-3-2-2 15,-8-6 0-15,-4 2 0 16,-7 2-24-16,-7 3-28 16,-5 1-16-16,-4 0-20 0,-3 0-25 15,0 5 1-15,0 2-57 16</inkml:trace>
  <inkml:trace contextRef="#ctx0" brushRef="#br0" timeOffset="176597.0457">5515 16951 686 0,'0'0'91'0,"0"0"-70"16,0 0-14-16,0 0-1 15,0 0-1-15,0 0 10 16,6 0 4-16,5 0-19 16,5 0 0-16,7 0 21 15,6 0-20-15,5 0 40 0,6-3-26 16,3-6 13-16,2 0-25 16,0-1-1-16,-2 3 14 15,-4 3-16-15,-4 2 0 16,-9 2 0-16,-6 0-3 15,-10 0 9-15,-4 0-11 16,-5 0 5-16,-1 0 0 16,0 0-6-16,0 0 12 15,0 0-6-15,0 0 10 16,0 0-10-16,0 0 0 16,0 0-1-16,0 0-10 0,0 0-33 15,2 0-101-15,-2 0-90 16,0 0-125-16</inkml:trace>
  <inkml:trace contextRef="#ctx0" brushRef="#br0" timeOffset="179679.1306">13615 14495 643 0,'0'0'46'16,"0"0"3"-16,0 0 0 15,0 0 15-15,0 0 10 16,0 0-49-16,0 0 4 16,-4-16 7-16,2 12-24 15,1-1-8-15,1 3 0 16,-2 0 1-16,2-1-1 15,0-1-1-15,0 2-3 16,0-3 0-16,0 1-2 0,0 0 2 16,0 1-2-16,0 1 11 15,0 0-9-15,0 2 0 16,0 0 4-16,0 0-3 16,0 0 1-16,0-1 3 15,0-1 6-15,0-1-11 16,-2-1 9-16,2 2-9 15,-1-1 0-15,0 1 4 16,1 2-4-16,-3 0-6 16,3 0 5-16,0 0 0 15,0 0-3-15,0 0 1 16,0 0-19-16,0 0 13 0,0 0-4 16,0 0 11-1,0 0 0-15,0 0 2 0,0 0-6 16,0 0 12-16,0 0-6 15,0 0 12-15,0 0-11 16,0 0 14-16,0 0-12 16,0 0 1-16,0 0-6 15,0-3 2-15,0 0-32 16,-6-3-180-16,-4-2-176 16</inkml:trace>
  <inkml:trace contextRef="#ctx0" brushRef="#br0" timeOffset="181202.3815">13184 15116 642 0,'0'0'59'15,"0"0"-18"-15,0 0-8 16,0 0 34-16,0 0 15 16,0 0-53-16,-4-28-11 15,4 28 8-15,0 0-20 16,0 0 3-16,0 0-9 15,0 0 0-15,-2 0-6 16,2 10-2-16,0 8 8 16,-4 4 4-16,3 6 3 0,-4 5 21 15,-3 1-23-15,0 5-3 16,3-3 35-16,-2-6-36 16,2-2 6-16,4-7 2 15,1-8-6-15,0-2-4 16,0-6 1-16,0-4 0 15,0-1 5-15,0 0-5 16,0 0 16-16,0 0 8 16,0-9-15-16,0-7-9 15,0-5-21-15,0-1-21 16,0 0-30-16,0 0-11 16,0 5-5-16,0-2 4 0,4 4 4 15,-1-1 2 1,0 2 10-16,-3 0 46 0,0 1 22 15,0 3 24-15,0 0 30 16,0 3 7-16,-3 0-23 16,-4 3 17-16,-1 3-17 15,-1 0-22-15,-3 1 10 16,-3 0 5-16,-4 0-29 16,-3 5 11-16,-1 9-7 15,-2 3 3-15,-1 3 1 16,2 3-7-16,7-2 23 15,0-3-19-15,7-2 7 16,1-2-4-16,6 0-6 16,3-4 5-16,0-2-9 15,0-4 0-15,0 0-2 0,0-2 4 16,9-2-1-16,1 0 4 16,5 0-5-16,3-7 0 15,3-8 7-15,2-2-2 16,2-5-5-16,3-2 0 15,-1-1-10-15,1 1 10 16,-2 5-8-16,-3 4 2 16,-4 2-3-16,-2 5 9 15,-5 1-3-15,-3 4 3 16,-2 1-5-16,-2 2 2 0,-3 0 2 16,1 0-7-1,3 0-3-15,0 12 11 0,1 5 0 16,-1 4 2-16,-1 2 1 15,1-1 27-15,0 0-30 16,1 0 9-16,-1-4-9 16,-2-2 10-16,1-1-10 15,-4 0 0-15,1-3-7 16,-2 1-8-16,0 0-69 16,0 0 5-16,-8-5-53 15,-4-3-178-15</inkml:trace>
  <inkml:trace contextRef="#ctx0" brushRef="#br0" timeOffset="184261.2333">13565 14505 456 0,'0'0'245'16,"0"0"-188"-16,0 0-15 16,0 0 1-16,0 0 40 15,0 0-25-15,0 0-10 16,0-32-26-16,0 25-11 0,-2 0-1 16,2 2 27-1,-1 1-11-15,1 2 20 0,-2 2-11 16,1 0-26-16,1 0 5 15,0 0-14-15,0 6-8 16,0 12 7-16,0 7-2 16,0 4 3-16,4 0-2 15,5-1 10-15,0 0-7 16,-1-3-1-16,-2-2-1 16,-2 0 1-16,0-4 0 15,-3 0 0-15,-1 0-2 16,0-4 2-16,0-1-3 15,0-5 3-15,0-6-80 16,0-3-45-16,5 0-66 16,6-19-9-16</inkml:trace>
  <inkml:trace contextRef="#ctx0" brushRef="#br0" timeOffset="184562.5959">13739 14380 704 0,'0'0'98'0,"0"0"-92"15,0 0 15-15,0 0 21 16,0 0-34-16,0 0 4 16,5 13-11-16,2 4 39 0,2 3 12 15,-1 4-40-15,1 0 34 16,-2 1-21-16,-1 1-2 15,-3-2 12-15,-2-2-25 16,-1-2 6-16,0-3-16 16,0-3 10-16,0-2-16 15,0-3 6-15,0-4-96 16,-3-2-39-16,-7-3-66 16,1 0-383-16</inkml:trace>
  <inkml:trace contextRef="#ctx0" brushRef="#br0" timeOffset="184750.4613">13618 14582 678 0,'0'0'54'15,"0"0"-9"-15,0 0 24 16,0 0-13-16,0 0 12 16,0 0-59-16,15-9 2 15,5 6-9-15,7 0-2 16,-1-1 0-16,6 3-3 15,1 1-30-15,-1-1-121 16,-5 1-181-16</inkml:trace>
  <inkml:trace contextRef="#ctx0" brushRef="#br0" timeOffset="185350.1317">13339 15141 715 0,'0'0'99'16,"0"0"-99"-16,-91 52 8 16,48-21 29-16,0 4-4 15,1 1 5-15,8-2-22 16,7-6-11-16,11-5 0 16,11-3-5-16,5-7-4 15,2-2-8-15,23-6-63 16,6-5-48-16,7 0-222 15</inkml:trace>
  <inkml:trace contextRef="#ctx0" brushRef="#br0" timeOffset="186232.9078">14151 15204 294 0,'0'0'402'0,"0"0"-330"0,0 0 13 16,0 0 4-16,0 0 1 15,0 0-1-15,-10-34-58 16,8 34-11-16,2 0 3 16,-4 0-23-16,-1 0-5 15,-6 12-7-15,-5 10 12 16,-8 7 7-16,-1 3 1 15,-2 5-1-15,-4-1 1 16,-2 0-4-16,3-2-3 16,8-4-1-16,2-4 0 15,11-6 2-15,2-4-2 16,4-8-1-16,3-4-3 16,0-3-2-16,0-1 6 0,0 0-12 15,13-2 12-15,10-15-9 16,1-4 9-16,-2-5-1 15,-1-1-19-15,-6 1 13 16,0-2 5-16,1-1-7 16,0 0-16-16,1 3 22 15,2 3-31-15,-1 5 25 16,0 4 8-16,-2 3-11 16,0 5 11-16,-3 3-3 15,-4 3-12-15,0 0 12 16,1 0-9-16,-1 5 13 15,0 6 0-15,0 2-5 16,-2 2 5-16,1 3 4 16,0 1 0-16,0 4 21 15,-2 0-11-15,0 1 2 0,0 1 4 16,-1 0-18-16,-4-3 2 16,1-2 2-16,-2-2-5 15,0-5-2-15,0-3-13 16,0-6-99-16,0-4-76 15,-5 0-222-15</inkml:trace>
  <inkml:trace contextRef="#ctx0" brushRef="#br0" timeOffset="186468.0358">14179 15338 726 0,'0'0'59'0,"0"0"-52"16,0 0 4-16,0 0 61 16,-16 86-32-16,13-52-12 15,-1 0-5-15,3 2-16 16,-2-5 10-16,0 0-17 16,2-3 0-16,-2-6-4 15,0-3-55-15,-1-8-108 16,-4-7-257-16</inkml:trace>
  <inkml:trace contextRef="#ctx0" brushRef="#br0" timeOffset="188445.4142">13818 14413 568 0,'0'0'69'15,"0"0"-14"-15,0 0-30 16,0 0 3-16,0 0 38 16,0 0 21-16,0 0-49 15,2 0 10-15,-2 0-25 16,0 0 17-16,0 0-13 16,0 3-18-16,-2 3-1 15,-16 9-8-15,-8 9 5 16,-7 7 36-16,-4 3-39 15,2 2 6-15,2-2 12 0,5-1-19 16,3-5 1 0,7-3-2-16,6-2 0 0,7-3-4 15,5 1-13-15,0-3-45 16,11 1 1-16,13-5-37 16,10-6-13-16,0-8-230 15</inkml:trace>
  <inkml:trace contextRef="#ctx0" brushRef="#br0" timeOffset="189099.2213">14517 14541 692 0,'0'0'88'0,"0"0"-72"16,0 0-11-16,0 0 54 15,0 0 26-15,0 0-48 16,2 0-15-16,15-1-17 16,8-7-5-16,5-1 15 15,1-2-12-15,4 4 12 16,-1 2-15-16,1 0-11 16,-3 5 5-16,1 0-35 15,-8 10-63-15,-7 10-7 16,-12 5-88-16,-6 3-208 15</inkml:trace>
  <inkml:trace contextRef="#ctx0" brushRef="#br0" timeOffset="189299.0402">14642 14875 740 0,'0'0'62'16,"0"0"-8"-16,0 0 11 15,0 0-33-15,0 0 19 16,0 0-51-16,73-58 0 16,-51 45-8-16,-3-1-17 15,-5 0-68-15,-6-2-90 16,-8 0-375-16</inkml:trace>
  <inkml:trace contextRef="#ctx0" brushRef="#br0" timeOffset="189491.2904">14726 14562 709 0,'0'0'124'0,"0"0"-80"15,0 0-42-15,0 0-2 16,0 0 2-16,0 0 22 16,-7 51-5-16,7-27-11 15,0 1-2-15,6 0-12 16,-3 3 3-16,3 3-55 0,-6 0-83 15,0 4-589 1</inkml:trace>
  <inkml:trace contextRef="#ctx0" brushRef="#br0" timeOffset="189886.4223">14384 15233 599 0,'0'0'65'15,"0"0"-13"-15,0 0-18 16,0 0 18-16,0 0-26 16,0 0-21-16,-75 53 30 15,27-23 4-15,2-1 1 16,3 0 0-16,6-3-40 15,10-2 3-15,10-4-6 0,11 0-21 16,6-7-117 0,9-9-123-16</inkml:trace>
  <inkml:trace contextRef="#ctx0" brushRef="#br0" timeOffset="191258.8059">15250 15209 653 0,'0'0'37'0,"0"0"-23"0,0 0 31 16,0 0 4-1,0 0 1-15,0 0-24 0,-90 17 0 16,74-3-23-16,1 3 19 15,-2 5 5-15,-2 1-25 16,2 0 11-16,3 3-5 16,1-2-2-16,5-2 10 15,2-3-7-15,2-3-9 16,2-7 0-16,2-2 2 16,0-5-2-16,0-2 1 15,0 0 7-15,0 0 5 16,0-2-8-16,2-13 1 0,5-6-6 15,1-4-15 1,4-7-5-16,-1-1-9 0,5-1-37 16,3 0 53-16,0 7-14 15,2 4 27-15,3 6 2 16,0 3-2-16,-2 4 1 16,-4 8-2-16,-3 0-7 15,-3 2-6-15,-3 0 14 16,1 0 0-16,1 11 4 15,-3 2 2-15,0 1 14 16,0 2 2-16,-2 0-12 16,0 0 28-16,-2 2-28 15,1 2 10-15,-4 2 12 16,-1 0-7-16,0-2-7 16,0-1-4-16,0 1-9 0,0-6 11 15,0-1-13-15,0-4-3 16,0-4 0-16,2 0-10 15,1-5 7-15,6 0-86 16,1 0-9-16,-1-16-74 16</inkml:trace>
  <inkml:trace contextRef="#ctx0" brushRef="#br0" timeOffset="191472.4223">15256 15299 793 0,'0'0'44'15,"0"0"-44"-15,0 0 0 16,0 0 10-16,-1 93-10 16,5-65 17-16,9 6-9 15,1-1-16-15,2-4-31 16,-1-5-131-16</inkml:trace>
  <inkml:trace contextRef="#ctx0" brushRef="#br0" timeOffset="192675.2121">17237 15334 670 0,'0'0'91'15,"0"0"-60"1,0 0 37-16,0 0 18 0,0 0-39 16,0 0-21-16,0 0-18 15,0 0-2-15,0 0-6 16,0 7 6-16,0 6-6 16,0 5 8-16,0 5 21 15,0 1-3-15,0 2-9 16,0-1-4-16,0 3-13 15,0-4 12-15,0-1-11 16,0-6 1-16,0-8 1 16,0-3-3-16,0-6-25 15,0 0-61-15,0 0 3 16,3-18-70-16,1-7-403 16</inkml:trace>
  <inkml:trace contextRef="#ctx0" brushRef="#br0" timeOffset="193209.8323">17210 15257 762 0,'0'0'15'16,"0"0"32"-16,0 0 22 15,0 0 5-15,0 0-8 16,0 0-19-16,-22-36-47 15,17 36-15-15,-5 16 0 0,-2 9 11 16,-4 7 4-16,-3 1-2 16,-1 1 2-16,-3-1 0 15,4-3 7-15,0-4 3 16,2-6 0-16,6-3-3 16,4-4-5-16,3-9 3 15,2-1-5-15,2-3 5 16,0 0-4-16,0 0 15 15,9-15-1-15,8-7-11 16,8-3 5-16,0-1-9 16,2 1 0-16,-3 2-15 15,-2 3 13-15,-4 3-4 16,2 3 6-16,-5 2-8 0,1 4 3 16,-1-1 3-1,0 4 4-15,0-2-4 0,6 2 9 16,-2 0-10-16,-1 2 3 15,0 3 0-15,-3 0 0 16,-2 0 0-16,1 16 0 16,-3 5-3-16,-2 5 3 15,-1 6 20-15,-3 2-20 16,-5 3 4-16,0-1-4 16,0 0 0-16,0 2-35 15,0-1-103-15,0-3-109 16</inkml:trace>
  <inkml:trace contextRef="#ctx0" brushRef="#br0" timeOffset="193817.6613">17277 15804 19 0,'0'0'770'0,"0"0"-657"0,0 0-89 15,0 0 59-15,0 0-19 16,0 0-32-16,0-7-32 15,0 10-11-15,0 13 11 16,0 5 10-16,0 4-3 16,0 4 24-16,0 0-28 15,0 2 8-15,0 1-3 16,0-6-8-16,0-6 21 16,0-5-21-16,0-8 0 15,0-7 3-15,0 0 6 16,0 0-2-16,0-22 16 15,0-5-18-15,0-13-5 0,0-2-17 16,0 1-6-16,0 3 14 16,0 2-28-16,8 4 19 15,-1 4 15-15,2 5-18 16,0 8 20-16,-5 3-4 16,0 7 5-16,0 1-8 15,-1 1 8-15,0 3 0 16,0 0-7-16,1 0 8 15,2 0-2-15,3 0 2 16,3 0 2-16,4 0 9 16,2 0-9-16,1 0 0 15,0 0 4-15,-3 0-7 16,1 0-40-16,-4 0-115 0,-4 3-45 16,-5 1-224-1</inkml:trace>
  <inkml:trace contextRef="#ctx0" brushRef="#br0" timeOffset="194005.7724">17313 15896 525 0,'0'0'251'0,"0"0"-226"16,0 0 10-16,0 0 75 15,0 0-24-15,83-22-52 16,-57 9-28-16,-1 2-6 0,-1 2-1 15,-3-1-54 1,-7 2-130-16,-7 1-238 0</inkml:trace>
  <inkml:trace contextRef="#ctx0" brushRef="#br0" timeOffset="195309.4958">15314 15752 881 0,'0'0'135'0,"0"0"-72"16,0 0-6-16,0 0 63 15,0 0-51-15,0 0-43 16,-12-14-26-16,12 14-8 16,0 0 6-16,0 13-16 15,0 6 18-15,0 8-1 16,0 0 4-16,0-1-3 15,0 1 0-15,0-4 3 16,0-3-3-16,-1 0 0 16,-2-6 0-16,2-2-1 15,1-6 1-15,-2-3 0 16,2-3 0-16,0 0 3 16,0 0 14-16,-1-13-17 0,-1-9-3 15,2-7-24-15,0-5 6 16,0 0-4-16,0-1 0 15,2 2-18-15,6 6 35 16,4 4-5-16,0 5 5 16,5 4 0-16,-1 2 12 15,5 4-10-15,0 3 6 16,-2-1-10-16,1 4 9 16,-4 2-1-16,-4 0-3 15,-4 0 2-15,2 0-4 16,-5 8-2-16,0 3 8 15,-2 1-6-15,-3 4 6 0,0 2 2 16,-3 3 2 0,-10-1-2-16,-4 0 3 0,5-4-3 15,-1-2-1-15,3-3 6 16,-2-1-6-16,3-2 2 16,4-3 2-16,1-2 0 15,4-1-4-15,0-2-7 16,0 0 5-16,0 0 2 15,0 0 2-15,0 0-2 16,9 0 0-16,9 3 17 16,3 0 1-16,6-2-17 15,4-1-1-15,0 0 0 16,5 0-37-16,-5 0-175 0,-5 0-446 16</inkml:trace>
  <inkml:trace contextRef="#ctx0" brushRef="#br0" timeOffset="207455.6248">17678 16564 725 0,'0'0'77'0,"0"0"-42"15,0 0-2-15,0 0 55 0,0 0-15 16,0 0-26-16,0 0-46 15,0 0 1-15,0 0 10 16,0 0-11-16,0 0 2 16,0 1-3-16,0 4 2 15,-8 6-2-15,-9 8 0 16,-7 8 10-16,-4 4 13 16,-5 4-19-16,-4 3 10 15,1 5-6-15,-4-1-6 16,3-1 14-16,4-1-15 15,4-8 2-15,6-5 0 16,8-6 0-16,8-8-1 16,3-4-2-16,4-4-8 15,0-3 1-15,0-2 5 16,0 0-37-16,0 0 3 0,0 0-53 16,9 0-30-16,3 0-12 15,-2 0-178-15</inkml:trace>
  <inkml:trace contextRef="#ctx0" brushRef="#br0" timeOffset="210971.7256">17986 17345 520 0,'0'0'143'15,"0"0"-143"-15,0 0 0 16,0 0 29-16,0 0 34 16,0 0-39-16,0 0 18 15,-5 2-23-15,5-2 31 16,-1 1-11-16,-4 4-23 16,-5 7 18-16,-4 6-28 15,-5 5 37-15,-6 4-1 16,1-1-21-16,-2 1-3 0,3-1-5 15,3-2-10 1,5-6 7-16,4-2-10 0,6-8 0 16,2-2 0-16,3-5 3 15,0-1-2-15,0 0-1 16,0 0 3-16,0 0 19 16,0-10-19-16,0-9-3 15,12-8-7-15,1 0 1 16,1-3 5-16,2 0-16 15,2 1 2-15,-2 0 10 16,4 8-18-16,-4 3 14 16,1 6 9-16,-4 3-6 0,0 4-6 15,-4 5 12-15,-2 0 0 16,-1 0-9-16,-1 0 4 16,0 0 3-16,-1 0 2 15,1 9-6-15,1 3-4 16,-2 0 14-16,3 2-4 15,0 3 33-15,0-1-31 16,1 1 0-16,2 0 24 16,-3-1-24-16,-1-4-2 15,-1-1 9-15,-1-2-7 16,2 0-4-16,-3-4 4 16,-1 0-10-16,-2-3-12 15,0-1-83-15,0-1-36 0,0 0-11 16,0 0-89-16</inkml:trace>
  <inkml:trace contextRef="#ctx0" brushRef="#br0" timeOffset="211170.2533">18023 17428 49 0,'0'0'663'16,"0"0"-638"-16,0 0-17 16,0 0 39-16,0 0 30 15,0 0-19-15,-4-8-27 16,4 15-25-16,0 11 2 15,0 6 28-15,-2 2-24 16,1 2-10-16,-2-3 0 16,-1 0 4-16,1-6-6 15,2-2-37-15,-1-7-74 0,-1-9-107 16</inkml:trace>
  <inkml:trace contextRef="#ctx0" brushRef="#br0" timeOffset="212045.2484">18287 17268 614 0,'0'0'117'0,"0"0"-93"16,0 0 0-16,0 0 31 15,0 0 21-15,0 0-11 0,-69 31-32 16,36-14 6-16,-3 7 8 16,-8 3-12-16,-7 6-1 15,-5 5-25-15,-7 3 15 16,-2-1-5-16,3-1 1 15,7-10-18-15,12-4 2 16,17-11-3-16,14-9-2 16,10-2-28-16,2-3-43 15,16-6-15-15,15-21-82 16,12-16-214-16</inkml:trace>
  <inkml:trace contextRef="#ctx0" brushRef="#br0" timeOffset="213936.3141">12377 17400 512 0,'0'0'43'0,"0"0"58"15,0 0-49-15,0 0 48 16,0 0 12-16,0 0-37 16,-6-16-3-16,6 16-35 15,0 0-34-15,-2 0 17 16,1 0-20-16,-8 3-12 16,-5 16 10-16,-7 13 2 0,-4 8 3 15,0 2-2 1,-1 0 11-16,2-2 6 0,6-5-17 15,0-5 6-15,10-9-7 16,5-10 5-16,2-5-11 16,1-6 6-16,0 0 0 15,0 0 12-15,0 0-12 16,0-1 0-16,7-12 11 16,7-7-8-16,-1-3 5 15,-2-2-8-15,-1-2 4 16,1-1-3-16,-1-1-1 15,2-5-2-15,6 2-3 16,1 3 1-16,1 8-1 16,-1 1 4-16,-1 11 1 0,-7 1-9 15,-2 6 4-15,-2 2 4 16,-1 0-10-16,-2 0-5 16,2 13 1-16,0 4 15 15,3 5-1-15,0 0 0 16,0 1 2-16,0 1 2 15,3-3 4-15,-3-3-7 16,2-3-2-16,-1-4 2 16,-3 0 2-16,0-5-2 15,-3-3-45-15,-3-1-71 16,1-2-24-16,-2 0-16 16,0-10-263-16</inkml:trace>
  <inkml:trace contextRef="#ctx0" brushRef="#br0" timeOffset="214139.873">12465 17489 491 0,'0'0'281'16,"0"0"-281"-16,0 0 6 16,0 0-3-16,0 0 72 15,0 75-18-15,-1-45-33 16,-4-3-19-16,2 2-2 15,0-5-3-15,3 1-19 16,0-1-73-16,-1-7-43 16,-5-5-117-16</inkml:trace>
  <inkml:trace contextRef="#ctx0" brushRef="#br0" timeOffset="214729.2048">12285 17976 429 0,'0'0'405'16,"0"0"-374"-16,0 0-31 0,0 0 1 16,0 0 10-16,0 0 54 15,0 54-34-15,2-30-8 16,1 3-7-16,1-4 7 16,1 4-15-16,2 1 19 15,-3-4-25-15,-1 0 20 16,-1-4-20-16,-1-7 0 15,1-8-2-15,-2-5 4 16,0 0 12-16,0-10-4 16,0-13 5-16,0-12-17 0,0-2-31 15,0-3 24-15,-3 1-9 16,-5 5-27-16,2 5 40 16,2 8-11-16,1 9 14 15,3 2 4-15,0 0 19 16,0 7-1-16,0 2-7 15,0-2-15-15,0 1 9 16,4 2-1-16,6-5-6 16,4 5-1-16,3-3 8 15,-2 1 14-15,-2 1-12 16,-2 1-10-16,5 0-2 16,-6 0 2-16,5 0-10 15,0 0-17-15,-3 0-83 0,-2 0-33 16,-7 11-29-16,-3 3-99 15</inkml:trace>
  <inkml:trace contextRef="#ctx0" brushRef="#br0" timeOffset="214896.256">12359 18093 409 0,'0'0'278'0,"0"0"-272"15,0 0 33-15,0 0 45 16,0 0 6-16,90 0-17 15,-60-10-40-15,4-2-17 16,2 2-16-16,4-6-6 16,6 2-125-16,-4-3-154 15</inkml:trace>
  <inkml:trace contextRef="#ctx0" brushRef="#br0" timeOffset="215832.4329">14999 17363 528 0,'0'0'0'15,"0"0"-118"-15,0 0-61 16</inkml:trace>
  <inkml:trace contextRef="#ctx0" brushRef="#br0" timeOffset="216311.0964">14999 17363 515 0,'70'-11'154'16,"-71"9"-128"-16,-2 1 23 16,0 0 17-16,0 1-8 15,3 0-14-15,-4 0-27 16,-2 0-14-16,1 5 11 15,-7 12-9-15,-2 7 12 16,-2 2 4-16,-1 3-2 16,0 0 4-16,-2-2-2 0,7-3-6 15,-1-4 3-15,3-8-9 16,7-5-9-16,1-7 0 16,2 0 7-16,0 0 10 15,0 0-4-15,0-19-9 16,10-4-8-16,2-5 2 15,3-1-4-15,-2 2 2 16,4-1-29-16,-2 8 23 16,2 0 6-16,0 6 4 15,-1 2 2-15,1 2-2 16,-4 5 1-16,-2 3-2 16,-3 2-16-16,1 0 15 15,1 0-10-15,-3 13 2 16,5 4 10-16,-6 2 10 0,-2 4-9 15,1-3 26-15,0 2-9 16,2-3-11-16,-2-4-7 16,2-1 0-16,-1-4 6 15,-3-1-6-15,-2-2-43 16,-1-6-59-16,0-1-84 16,0 0-103-16</inkml:trace>
  <inkml:trace contextRef="#ctx0" brushRef="#br0" timeOffset="216523.4424">15090 17447 201 0,'0'0'586'16,"0"0"-576"-16,0 0-10 16,0 0 14-16,0 0 50 15,-14 93-14-15,14-63-39 16,0 1-5-16,0 2 6 15,3 0-12-15,0 1 0 16,-2 0-21-16,-1-3-87 16,0-3-21-16,0-3-239 15</inkml:trace>
  <inkml:trace contextRef="#ctx0" brushRef="#br0" timeOffset="217177.2332">15098 17905 795 0,'0'0'132'16,"0"0"-109"-16,0 0-14 15,0 0 6-15,0 0-14 16,0 0 6-16,1 43 0 15,4-17 14-15,-2 0-10 16,-1-1 6-16,1-3 15 16,-2-7-22-16,-1-6-10 0,0-4 24 15,0-3-21 1,0-2 18-16,0 0 17 0,0-11 20 16,0-11-25-16,2-8-33 15,5-1 0-15,-1-5-1 16,1 3-8-16,-1 1-22 15,6 5 17-15,-1 10 0 16,-1 2 13-16,3 6-8 16,-5 5 5-16,0 3 4 15,2 1-13-15,-1 0 8 16,-1 0-1-16,1 0-10 16,-1 10 14-16,-2 5-8 15,-3 2 6-15,-3 1 0 0,0 2 4 16,-4 1 5-16,-14-1-5 15,1 1 0-15,-3-6-4 16,0-3-21-16,7-7-20 16,1-2 1-16,3-3 20 15,5 0 13-15,3 0 11 16,1 0 0-16,0 0 25 16,0 0-3-16,0 0 3 15,5 2-25-15,16 0 6 16,5 1 31-16,4 1-9 15,-3-1-11-15,1 0 23 16,-1-1-21-16,-3 3-8 16,0-2-11-16,-2 0-2 15,-4-2-4-15,0 1-53 0,-3-2-176 16,-7 0-336-16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3:44:55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2403 5799 607 0,'0'0'9'0,"0"0"30"16,0 0-7-16,0 0-27 15,0 0 12-15,0 0-10 16,0 0 19-16,0-3-18 16,0 3 4-16,0 0-10 15,0 0 6-15,0 0-11 16,12-2 6-16,10-3-3 16,10 1 4-16,4-2-4 15,4-5 0-15,6-2 0 0,6-1 0 16,2-1 0-1,7-4 0-15,6 2 9 0,-3 1-9 16,-1 1 0-16,-5 2 0 16,-8 4-1-16,-9 1 1 15,-9 5 0-15,-6 0-8 16,-9 3 16-16,-8 0-16 16,-1 0 0-16,-4 0-35 15,-3 0 13-15,-1 1-41 16,0 14 1-16,0 0-12 15,0-3-138-15</inkml:trace>
  <inkml:trace contextRef="#ctx0" brushRef="#br0" timeOffset="1092.592">6563 6075 554 0,'0'0'1'0,"0"0"16"0,0 0 24 16,0 0-31-16,0 0-4 16,0 0 43-16,-10-12-21 15,10 12-26-15,0 0 28 16,0 0-28-16,0 0-4 15,0 4-6-15,0 11 8 16,3 13 1-16,6 10 8 16,-2 9-4-16,1 7 36 15,-1 4-41-15,2-2 32 16,0-6-25-16,0-7-1 16,3-10 7-16,-2-7-13 15,-1-9 0-15,0-7-2 16,-3-5 6-16,-1-1-4 0,1-4 0 15,1 0 7 1,5 0 5-16,9-10 9 0,1-14-14 16,5-5 6-16,3-5-10 15,-3-1-6-15,3 1-13 16,-2 2-39-16,-3 6 8 16,-1 6-72-16,-3 9-12 15,-5 10-106-15</inkml:trace>
  <inkml:trace contextRef="#ctx0" brushRef="#br0" timeOffset="1760.4717">6839 7511 583 0,'0'0'14'15,"0"0"-12"-15,0 0 30 16,0 0-26-16,-36-74-4 16,32 62 66-16,1 1-36 15,2 4 15-15,-1 3-6 16,2 1-29-16,0 3 13 15,0 0-25-15,0 0 9 16,0 0-25-16,0 0 12 16,0 10 3-16,0 12-1 15,12 10 3-15,-3 4-1 0,-2 3 0 16,1-3 1-16,-1-1 10 16,1-5-8-16,-5-4 3 15,6-3 16-15,-2-6-22 16,-1-3 8-16,0-5-8 15,0-3 6-15,-1-3-8 16,-1-1 2-16,2-2 0 16,-2 0 11-16,5 0-9 15,6-8 22-15,6-14-10 16,3-6-12-16,5-3 14 16,-1 1-16-16,-6 5 0 15,-4 5-4-15,-6 4-10 16,1 2-13-16,-1 0-42 0,2 1-19 15,-3-3-48-15,-2-3-116 16</inkml:trace>
  <inkml:trace contextRef="#ctx0" brushRef="#br0" timeOffset="3275.4698">6586 6154 282 0,'0'0'17'0,"0"0"60"0,0 0-4 15,0 0-41-15,0 0-5 16,0 0 10-16,-42-14 33 16,36 12-41-16,0-1 15 15,-1 0-28-15,4 0-8 16,1 2 3-16,-2 0-11 15,4-1 4-15,0 1 21 16,0 1-22-16,0 0 6 16,0 0-8-16,0 0 5 15,0 0-12-15,0 0 2 16,0 0 0-16,0 3-16 16,3 11 21-16,7 4-1 15,-1 4 0-15,-1 2 12 16,2 5-10-16,2 3-2 15,0 6 2-15,-1-1 32 0,0 3-21 16,1-2-4-16,3-3-6 16,-3-3 3-16,3-3 1 15,0-5-7-15,1-4 0 16,-1-1-1-16,0-5 1 16,-2-2 0-16,-1 2-1 15,0-6 6-15,-1 1-9 16,-3-4 4-16,1-2 0 15,-4 0 9-15,-2-1-9 16,3-2 0-16,0 0-3 16,4 0 7-16,4-12 7 15,7-9 9-15,2-7 2 0,1-5-1 16,-1-1-21-16,-1-5 0 16,0-2 10-16,4-4 1 15,-1-3-15-15,5 0 4 16,4 3-7-16,-2 3 7 15,2 6 0-15,-4 5-13 16,-4 6 6-16,-4 4-3 16,-3 4 7-16,-7 5-4 15,1 2-12-15,-8 6 15 16,-5 3-2-16,0-1 3 16,0 2-1-16,0 0-4 0,0 0 6 15,0 0-1 1,0 0-17-16,0 0-7 15,0 0-22-15,0 4-6 16,-3 6-2-16,-2-2-46 0,-5-1-34 16</inkml:trace>
  <inkml:trace contextRef="#ctx0" brushRef="#br0" timeOffset="5021.5521">6917 7441 300 0,'0'0'44'16,"0"0"27"-16,0 0-26 15,0 0-32-15,0 0 34 16,0 0 35-16,-14-41-64 15,13 35 20-15,-1 1-38 16,1-1 30-16,-1 1-12 16,-1 1-14-16,-1 1 11 0,1 1-15 15,-3 0 0-15,-2 1-3 16,-1-1 3-16,-2 1-8 16,0 1 6-16,2-2-11 15,0 2 8-15,5 0 0 16,-1 0 5-16,4-1-7 15,-1 1 7-15,2 0 0 16,0-2 4-16,0 2 2 16,0 0-6-16,0-1 0 15,0 1 9-15,0 0 4 16,-1-1-13-16,-1-1 0 16,0 1 0-16,2 0 7 15,-1 1-7-15,0 0 0 0,-2 0 3 16,0 0 27-1,3 0-26-15,-1 0 3 0,1 0 15 16,0 0-20-16,0 0 0 16,0 0-2-16,0 0 0 15,0 0-11-15,0 15 11 16,0 8 0-16,0 7 32 16,7 3-31-16,-1 4 20 15,3 0-3-15,0-2-15 16,1-4 23-16,-2-1-15 15,1-5-6-15,1-2 15 16,-1-4-18-16,0-2 12 16,1-2-14-16,-2-2 6 15,-1-3 0-15,-1 0-6 0,-1-4 0 16,2-1-2-16,-2 0 8 16,-2-2-6-16,-1-2 0 15,2 1 2-15,-3-2-1 16,-1 0-1-16,0 0 2 15,0 0 5-15,0 0-4 16,0 0-3-16,0 0 9 16,2 0-3-16,-1 0 27 15,5-11-24-15,6-9-6 16,2-5 3-16,5-5-6 16,0-1 0-16,2-8-4 15,1-3-13-15,4-1 5 16,2-3-8-16,-1 3-3 0,0 9 16 15,-6 4 2 1,-2 8 4-16,-5 6-10 0,-1-1 13 16,-3 4-2-16,-2 0 0 15,2 2 1-15,-4 2 1 16,0-1-2-16,-3 5 3 16,0 0-16-16,0-1 28 15,0 2-20-15,1 0 5 16,-2-1 0-16,-1 3-8 15,-1 1 8-15,2-3 0 16,6-2 0-16,-2-3 0 16,1 1 0-16,2 2 0 0,-5 2 6 15,-1 1-9 1,-3 1 3-16,0 2 0 0,0 0-3 16,0 0-6-16,0 0 3 15,0 0-15-15,0 0-13 16,0 0 29-16,0 0-59 15,0 0-15-15,0 2-41 16,3 8-9-16,-3-4-130 16</inkml:trace>
  <inkml:trace contextRef="#ctx0" brushRef="#br0" timeOffset="21549.588">2387 5741 434 0,'0'0'35'16,"0"0"4"-16,0 0 13 15,0 0-47-15,0 0-2 16,0 0 23-16,0 0-10 0,-44-20 8 16,41 20 0-1,-1-4-18-15,1 3 49 0,-1 1-53 16,1-1-2-16,-2 1 9 16,-1 0-9-16,-4 0 2 15,1 0-2-15,-2 0 9 16,-2 0-6-16,0 0-3 15,2 0-3-15,-4 4 1 16,0-2 4-16,-1 3-2 16,-2 1 0-16,0 0 1 15,0 1-10-15,-3 1 9 16,2 4 0-16,-2-2 1 16,-3 1-1-16,5 2 0 15,-2-1-1-15,0 2 9 16,0 3-17-16,3 0 9 0,-4 1 0 15,5-1-2-15,0 1 21 16,0 1-22-16,2 3 3 16,0 3 0-16,-1 1-13 15,0 3 13-15,1 1 0 16,0 3 7-16,1 4-5 16,2 1 10-16,-1 4-12 15,1 0 0-15,2 3 9 16,-1 1-1-16,2-3-10 15,-1 2 2-15,5-1 0 16,1 0 0-16,4 1 0 16,0 2 0-16,0-1 6 0,0 1-6 15,0-2 0-15,7-3 2 16,-1-2 0-16,2-2-3 16,-2-4 1-16,2-4 0 15,-2 1-1-15,0-2 1 16,-1 0 0-16,1 3 0 15,-1 0 1-15,0 1 1 16,1-2-2-16,-1-1 0 16,2 2 0-16,2-1 0 15,0-2 0-15,0 0 4 16,3-2-4-16,-5-1 0 16,1 0-1-16,-2 1 10 15,-3-2-7-15,6 1-2 0,-5-1 0 16,1 1 28-1,1 2-25-15,-2-3 2 0,2 0-4 16,0-2 6-16,0-1 2 16,5 0-9-16,-1 0 0 15,-1-1 6-15,3 4-6 16,3-1 0-16,-3 1-7 16,-2-4 16-16,-1-6-9 15,0-4 0-15,-3-2 8 16,-1-6-23-16,-1 0 18 15,-1 1-3-15,-2-4 0 16,2 0-11-16,3 0 7 16,2 0-24-16,10 0-9 15,1 0-9-15,-1-1-131 0</inkml:trace>
  <inkml:trace contextRef="#ctx0" brushRef="#br0" timeOffset="23834.7752">7891 5908 597 0,'0'0'14'0,"0"0"5"15,0 0 23-15,0 0-8 16,0 0-30-16,0 0 17 15,0 0-21-15,-5-36 8 16,5 35 38-16,2 1-43 16,-1 0 3-16,1 0-6 15,-2 0 6-15,7-2-10 0,6 2 4 16,5 0 0-16,4 0 0 16,7 0 0-16,2 0 0 15,4-2-2-15,-3-1 6 16,2 0-4-16,0 1 0 15,0 0 0-15,-2 2 11 16,2 0-11-16,-1 0 0 16,-2 4-5-16,0 6 7 15,-1 2-4-15,-2-1-4 16,-1 5 6-16,0 1 3 16,-2 2-3-16,1 5 4 15,-4 1-7-15,-1 0 3 16,-2 3-2-16,-2 0-1 0,-2 2 6 15,-2-1 0-15,-1 2-3 16,-1 2-5-16,1 2 1 16,-4 5 8-16,0 5-6 15,-2 2 2-15,-2-4 0 16,-2-3 1-16,2-6-1 16,2-2 0-16,0 2-2 15,2 4 4-15,-2-1-2 16,5 2 0-16,0-3 0 15,-3-5-2-15,2 3 3 16,-1 2-1-16,-2-1 0 16,1 0 1-16,-1 1-1 15,-4-4 0-15,-1 0 1 16,-2 2 10-16,0-1-9 0,0 1-2 16,0-2 20-16,0-3-12 15,-5-1 8-15,-4-5-16 16,2 1 0-16,-2-2 10 15,-1-1-10-15,-1 0 0 16,3-1 8-16,1 0-4 16,-3 0-3-16,0-1-1 15,0 5-8-15,-5-3 8 16,2 4 0-16,-2 1 2 16,1-2-3-16,1-2 4 15,0 0-3-15,-2 0 0 16,1-2 0-16,-2-1 1 15,1-1 3-15,-1-1-1 16,-1 0 3-16,-4 1 0 0,1-1-12 16,-3 2 1-16,2-1 5 15,-3 1 13-15,1-2-13 16,0 0 0-16,1 0-4 16,1-1 10-16,3-2-8 15,-1 1 2-15,5 0 0 16,-1-3 0-16,3 3 0 15,-3-4 0-15,5-1 0 16,1-1 0-16,-3 0 0 16,5-1-8-16,-1 0 17 15,-1-2-16-15,3 0 7 0,-3-1 0 16,0 3 0-16,-4 1 0 16,5-2 0-16,1-2 1 15,0 2-1-15,1-1 0 16,0-1-7-16,1 2 7 15,-1-3-9-15,4-1 9 16,-2 2-14-16,1-1 5 16,0-2-15-16,0 1 2 15,2 0 5-15,-1-3-14 16,2 0 7-16,0 0-41 16,0 0-48-16,0 0-59 15</inkml:trace>
  <inkml:trace contextRef="#ctx0" brushRef="#br0" timeOffset="29525.3698">10614 7285 476 0,'0'0'0'15,"0"0"0"-15,0 0 26 0,0 0-12 16,0 0-8-16,0 0 31 16,0 0-23-16,-32-20-5 15,30 12-9-15,1 3 7 16,-1 1 3-16,2 2-10 16,0 2 0-16,0-1 14 15,0 1-5-15,0-2-8 16,0 2-1-16,0-2-1 15,0 1 1-15,0 1 0 16,0 0 10-16,-2 0-7 0,2 0 4 16,-1 0 8-1,1 0-12-15,0 0 12 16,0 0-10-16,0 0-5 0,0 3-10 16,0 11 7-16,0 8 3 15,0 7 0-15,6 8 3 16,3 9 2-16,1 5 10 15,1 2-6-15,-2 0 3 16,1-2 13-16,-1-1-16 16,-1-4 10-16,-2-6-2 15,-1-6-11-15,0-6 4 16,-2-8-10-16,0-6 0 16,-3-6 1-16,0-6-1 15,0 0 0-15,0-1 2 16,3-1 7-16,-3 0-12 0,0 0 3 15,0 0-33 1,0 0 4-16,-18-8-104 0,-7 1-147 16</inkml:trace>
  <inkml:trace contextRef="#ctx0" brushRef="#br0" timeOffset="29855.6519">10426 7821 301 0,'0'0'204'16,"0"0"-143"-16,0 0-48 16,0 0 17-16,0 0-11 15,0 0-4-15,-1-2-15 0,1 2 0 16,1 8 7-16,10 9-2 16,5 4 28-16,-1 3 2 15,3 1-31-15,-1-4 6 16,-1-3-7-16,2-4 6 15,-4-2-9-15,4-2 8 16,-2-7-8-16,3-3 3 16,1 0-2-16,3 0 13 15,1-13-14-15,1-5 2 16,-5-1 2-16,-1-3-4 16,-4-1-9-16,-5 3 2 15,2 0-72-15,-3-1-30 0,-7 1-200 16</inkml:trace>
  <inkml:trace contextRef="#ctx0" brushRef="#br0" timeOffset="31835.3497">5691 9903 499 0,'0'0'13'15,"0"0"0"-15,0 0 25 0,0 0 19 16,0 0-54-1,0 0 16-15,-23-29 19 0,23 26-31 16,0 1 21-16,0 1-16 16,0 1-8-16,0 0 9 15,0 0-11-15,0 0-2 16,0 0 6-16,0 0-4 16,-1 0 4-16,1 0-6 15,0 0 3-15,0 3-18 16,0 9 19-16,0 7-7 15,0 4 3-15,9 5 0 16,1 1 3-16,1 0-3 16,-1-3 2-16,2-3 16 15,-3-4-18-15,-1-3 0 16,-1-4-1-16,-1-4 7 0,-2-3-5 16,1 0-1-16,-2-4 5 15,0 0-11-15,0 1 6 16,1-2 0-16,-2 0-2 15,8 0 13-15,4-7-6 16,2-12 18-16,8-7-16 16,-2-3 11-16,4-2-14 15,-1-1-3-15,3 0-1 16,-2 1 2-16,-4 1-2 16,-1 2 0-16,-4 0-2 15,0 3 2-15,-2 3 0 16,-4 5 1-16,-4 5 6 0,-4 2-6 15,-2 3-1-15,-1 4 0 16,2-2 0-16,-1 2 8 16,-1 3-8-16,0 0 4 15,0 0-12-15,0 0-6 16,0 0-26-16,0 0-17 16,0 0-59-16,0 1-108 15</inkml:trace>
  <inkml:trace contextRef="#ctx0" brushRef="#br0" timeOffset="33717.2691">5676 9958 254 0,'0'0'160'16,"0"0"-114"-16,0 0-30 0,0 0 14 15,0 0-15 1,0 0 13-16,-2-22-19 0,-1 20 12 16,2-1 28-16,1 0-43 15,-2 2 35-15,2-1-2 16,-1 1-16-16,1-1-4 16,0 2 2-16,0 0-19 15,0 0 13-15,0 0-15 16,0 0 0-16,0 0-13 15,0 2 13-15,0 10-3 16,0 8 2-16,7-3 2 16,2 2-4-16,0 0 4 15,0-2-2-15,1 3 2 16,1-3 8-16,-2 0-5 0,3 0-4 16,1-1 0-16,-4-2 6 15,3-1-6-15,-3-4-3 16,-2-3 3-16,-2-3 0 15,-1-2 0-15,-1-1 1 16,-3 0 3-16,2 0 3 16,-2 0-7-16,4 0 0 15,4-4 14-15,4-11-12 16,3-9 6-16,1-4-8 16,1 0 5-16,-2-1-2 15,1 0-3-15,0 3 0 0,-1 1-6 16,0 6 10-1,-4 4-5-15,-5 3 1 0,0 3 0 16,-2 3-3-16,-3 2 3 16,2-1-11-16,-1 0 11 15,1-1-18-15,1-2 17 16,4 2-38-16,2-1-34 16,4 0 14-16,-1-1-65 15,2 2-117-15</inkml:trace>
  <inkml:trace contextRef="#ctx0" brushRef="#br0" timeOffset="39539.5335">5650 11014 669 0,'0'0'6'16,"0"0"28"-16,0 0 11 16,0 0-14-16,0 0-21 0,0 0-1 15,0 0 20 1,-16-35-14-16,16 35-12 0,0 0-3 15,0 0 0-15,0 0-3 16,0 0 3-16,0 0-17 16,0 2 13-16,8 9 3 15,3 5 1-15,1 4 7 16,3 2-1-16,2 4-12 16,-1 1 6-16,-1-1 0 15,4 2 7-15,-2 0-1 16,-2 1-7-16,-2-5 2 15,-3-2 1-15,-1-7 0 16,-1-4-2-16,-2-4 0 16,-3-3 0-16,0-3 0 0,-2-1 0 15,-1 0-4-15,0 0 12 16,3 0-8-16,5-4 7 16,8-15-6-16,5-8 17 15,4-4-18-15,2-1 0 16,0 0 1-16,-2 2-1 15,4 0-29-15,-2 1-13 16,3 2-16-16,1 1-27 16,-4 4-102-16,-5 2-281 15</inkml:trace>
  <inkml:trace contextRef="#ctx0" brushRef="#br0" timeOffset="48791.1046">5045 5750 433 0,'0'0'33'16,"0"0"-21"-16,0 0-24 15,0 0 25-15,0 0-7 16,0 0 43-16,0 0-43 16,0 0 19-16,91-4 17 15,-73-1-20-15,1 0-10 16,3-1-10-16,-2 2 1 0,6-1 24 15,0 1-27 1,2-1 0-16,4 0 12 0,2-3-11 16,2 0 28-16,8-1-25 15,-3-2-1-15,5 0 6 16,-3-3-3-16,1 2-6 16,-1-2 21-16,-3 1-19 15,2 2 1-15,0 0 1 16,1 0 1-16,8 2 11 15,7-4-11-15,6 3 5 16,6-4 3-16,9 3-11 16,6 0-4-16,12 0-2 15,3-2 4-15,7 1 0 16,1 1-3-16,-1 0 3 16,-2 2-3-16,-3 3 5 0,-5-2-2 15,2 0 2-15,-5 0 5 16,0-1-14-16,0-2 7 15,3 0 0-15,-5-1 7 16,-4-1-7-16,-4 2 0 16,-7 0-4-16,-8 4 11 15,-5-1 1-15,-9 2-6 16,-7 0 2-16,-11 2 6 16,-7 1-6-16,-6 0 9 15,-6 0-5-15,0 0-2 16,-6 1 3-16,-1-1-9 15,-1 0 0-15,-3 2-1 0,1 1 1 16,0 0-12 0,4 0-50-16,5 2-51 0,-4 8-94 15</inkml:trace>
  <inkml:trace contextRef="#ctx0" brushRef="#br0" timeOffset="49885.6629">7032 9532 395 0,'0'0'243'0,"0"0"-236"0,0 0 1 16,0 0-8-16,0 0 0 16,0 0 34-16,70-40-4 15,-42 29-13-15,2-1 24 16,4 3-32-16,3 1 0 16,1 1-4-16,4 6 2 15,4 1-4-15,2 0 1 16,8 0 9-16,7 0-24 15,5 0 24-15,2 4-13 16,5-4 0-16,6 0 0 16,4 0 24-16,4-1-24 15,1-7 5-15,0 0 0 16,-6 5-5-16,-3-2 0 0,-7 1 0 16,-2 1 0-1,-5 1 0-15,-6-1-4 0,0 3 12 16,-4-3-8-1,-2-2 0-15,2 1 4 0,-11-3-9 16,-3 0 16-16,-7 0-9 16,-8 1 12-16,-4-1-11 15,-6 0 16-15,-5 0-16 16,-3 2-3-16,-4 2 11 16,-6-1-2-16,0 4 7 15,0 0-16-15,0 0 5 16,0-3-6-16,0-2 1 15,-5-2-64-15,-10-3-53 16,-4 1-92-16</inkml:trace>
  <inkml:trace contextRef="#ctx0" brushRef="#br0" timeOffset="52482.1045">2257 4451 277 0,'0'0'23'16,"0"0"-4"-16,0 0-2 15,0 0 0-15,0 0 18 16,0 0 32-16,0 0-44 15,-51 10-10-15,42-8-13 16,3-2 27-16,1 0 2 16,0 1 27-16,-1-1-55 15,-3 0 18-15,2 2-19 0,1-1 12 16,-3 0-9-16,0 2-3 16,-3 1 6-1,1-1-12-15,-2-1 6 0,-2 4 0 16,0 0 5-16,-1 0 5 15,2 2-10-15,-2 0 0 16,5-1 5-16,-3 3-7 16,0 0 2-16,5-1-5 15,-1 0 2-15,3-1 6 16,3-2-3-16,-2 0 0 16,3 1 0-16,-4 0-3 15,1 3 3-15,2 0 0 16,-3 2-2-16,1 1 2 15,-2 4 0-15,2-4-2 16,1 4 6-16,2-2-8 0,0-2 4 16,0 1 0-16,1-2-1 15,1 1 3-15,-3 1-2 16,1 0 0-16,0 2 3 16,-2 1-7-16,2 1 4 15,-1 4 0-15,-1 0 0 16,-2 2 5-16,1-3 6 15,3-1-11-15,0-3 0 16,1-3-10-16,-1-1 10 16,2-1-4-16,-1 1 4 15,2 3 3-15,0 2-3 16,0 3 0-16,0 3 0 16,0 0 0-16,-2 2 0 0,2-2 0 15,0-2-4-15,0 1 9 16,0-2 0-16,0 0-5 15,5 1 0-15,6-2 2 16,3-3-2-16,3 4 0 16,4-1-2-16,1 0 4 15,1 1-2-15,4-2 0 16,3 3-9-16,-2 0 3 16,6-1-12-16,3 1-39 15,2 0 8-15,2 2-67 16,-4-5-86-16</inkml:trace>
  <inkml:trace contextRef="#ctx0" brushRef="#br0" timeOffset="54019.1">4280 4523 420 0,'0'0'94'0,"0"0"-90"16,0 0 22-16,0 0 0 15,0 0-2-15,0 0 24 16,4-3-48-16,-4 1 0 16,1 2-3-16,1 0 7 15,1 0-4-15,0 0 0 16,0 0 0-16,3 0 0 15,-1 0 0-15,2 0 0 16,-3 0-11-16,1 2 11 16,1 2 0-16,-2-2-1 15,0 3 6-15,7-1-5 16,-5 2 0-16,2 1 0 0,3 0-2 16,-3 1 2-1,3-1 0-15,-2 3 0 0,1-1 1 16,-1 1-1-16,0 2 0 15,-2 1 6-15,4 1-5 16,-2 2 1-16,-1-2-2 16,0 0 5-16,-2 2 1 15,2-4-2-15,-1 2-4 16,0-1 6-16,1 1-6 16,-1 1 0-16,-2-1 0 15,2-1 2-15,1 3 10 16,-2-1-13-16,-3-1 1 0,1-2 0 15,-1 3 6 1,-1-3-6-16,0 0 0 0,0-1 2 16,-1 2-1-16,1-1-1 15,-2 2 0-15,3 0 0 16,-3-1 1-16,3 2-1 16,-1-1 0-16,2 1-3 15,-1 1 7-15,0-2-5 16,0 2 1-16,-1-2 0 15,-1 0 0-15,2 0 0 16,-2 0 0-16,1 3-3 16,-1 0 6-16,-1 2-1 15,2 0-2-15,-1-2 2 16,-1 2-8-16,2-4 7 0,-2 2-1 16,1 0 3-1,-1 0 2-15,1 0-5 0,-1 0-3 16,0 1 3-16,0-1-5 15,0 0 5-15,0 0 0 16,0 0-1-16,0 2 9 16,0 2-8-16,2 3 0 15,0-2-12-15,-1-3 12 16,-1 0-3-16,2-2 1 16,-2-2-9-16,0 1 11 15,0 1-7-15,0-2-7 16,0 2 14-16,-5 0-7 15,-5 2-1-15,-5 0-49 16,-3 6-24-16,-4-5-41 16</inkml:trace>
  <inkml:trace contextRef="#ctx0" brushRef="#br0">2127 8247 210 0,'0'0'3'15,"0"0"21"-15,0 0-17 16,0 0 28-16,0 0-35 16,0 0 6-16,0 0 2 15,0 0-1-15,-10-7-14 16,10 7 13-16,0 0-6 0,0 0 57 15,0 0-6-15,0 0-2 16,-2 0-10-16,2 0-8 16,-1 0-18-16,-2 0 2 15,1 0-9-15,-1 0 9 16,0 0-15-16,2 0 5 16,-2 0-5-16,3 0 0 15,-4 0 0-15,1 0-3 16,-2 0 0-16,-1 5-1 15,0 0 4-15,-2 2 0 0,-1-1-3 16,1 0 3 0,-1-1 0-16,0 0-1 0,-2 1 8 15,2 0-7-15,-2 0 3 16,0 0 3-16,2 2 4 16,-4-1-10-16,3 0 0 15,2 0-2-15,-4-1 7 16,6 0-4-16,-2 1-1 15,2-2 6-15,2 0-5 16,-3 2-1-16,5-3-1 16,-1 2-4-16,-1 2 8 15,2-1-3-15,-4 3 0 16,3 1 1-16,-7 3-2 16,5 2 1-16,-2 1 0 15,-1 1 6-15,1-2-4 0,1 0-2 16,3 1 0-1,-2 0 5-15,1 5 4 0,-1-1-9 16,1 0 0-16,-2 2 24 16,2 1-20-16,1-1 38 15,0 3-42-15,3 1 0 16,0-3 5-16,0 2-5 16,0-3 0-16,4 0-16 15,5 4 32-15</inkml:trace>
  <inkml:trace contextRef="#ctx0" brushRef="#br0" timeOffset="61925.2678">6123 8282 447 0,'0'0'27'0,"0"0"-13"15,0 0 44-15,0 0-7 16,0 0-31-16,0 0 40 16,0 0-42-16,-18-37 27 15,17 32-25-15,1 3-20 16,0 0 23-16,0-1-23 16,0 3 0-16,0 0-8 15,0 0 19-15,0-1-20 16,0 1 9-16,0-1 0 0,0 1 2 15,0 0-2 1,0 0-6-16,0 0 4 0,0 0 2 16,0 0-10-16,0 0 10 15,7 0 0-15,1 0-8 16,-1 0 12-16,2 7-4 16,0 1 0-16,3 0-3 15,0 4 1-15,-2 2 0 16,-2 0 2-16,7 3 6 15,-5 0-6-15,2 0-2 16,0-1 2-16,-1 1 0 16,0-2 1-16,-3 2-3 15,2-3 10-15,-1 1-8 16,2-1 0-16,-4 0 0 16,1 0-6-16,0-3 6 0,-3 1 0 15,3-2-5 1,-2 0 9-16,-3-1-4 0,0-2 0 15,-2 1-2-15,3 1 2 16,-4 2 0-16,3 0 3 16,0 2-16-16,0 1 27 15,2 0-14-15,-2-2 0 16,3 2 6-16,3 1-19 16,-5 2 22-16,4 1-13 15,1 5 4-15,1-1 0 16,-4 0 7-16,2 0-7 15,1-5 0-15,-2-1 1 16,-2 2 0-16,3 1-1 16,-3 0 10-16,1 0 3 0,0-2-13 15,-3-2 0-15,-1 2 0 16,0 0 8-16,-2 2-8 16,2 0 0-16,-2 3-5 15,0-2 13-15,0 4-8 16,-8 2 0-16,-7 0 8 15,-1-1-8-15,-5 0 0 16,0-1-5-16,0-3 5 16,-3 1-28-16,1-2-42 15,-6 2-17-15,-2-6-102 16</inkml:trace>
  <inkml:trace contextRef="#ctx0" brushRef="#br0" timeOffset="63951.1909">2764 11983 553 0,'0'0'71'15,"0"0"-9"-15,0 0-6 16,0 0 13-16,0 0 17 15,0 0-62-15,0 0-10 16,-43-19 22-16,43 19-30 16,-3 0 36-16,3 0-35 0,0 0 1 15,-2 0-16 1,2 0-5-16,0 0-2 0,0 17 11 16,0 9-5-16,0 8 9 15,2 4 0-15,4 0 7 16,4 0-9-16,-3-3 3 15,1-2-1-15,0-5 0 16,-1-6 10-16,-1-2-10 16,-3-3 0-16,2-5-29 15,-5-2-11-15,0-3-86 16,-5 1 15-16,-17-2-4 16,-11-5-278-16</inkml:trace>
  <inkml:trace contextRef="#ctx0" brushRef="#br0" timeOffset="64176.7113">2539 12283 491 0,'0'0'110'15,"0"0"-42"-15,0 0-31 16,0 0-10-16,0 0-19 16,0 0 1-16,46-19-6 15,-16 16 5-15,0 0 25 16,-2-3-32-16,3 0 0 15,1-5 23-15,-4-1-20 16,3-2-4-16,-1-2-5 16,-6-2-41-16,0 0-4 15,-6-2-72-15,-3 0-116 0</inkml:trace>
  <inkml:trace contextRef="#ctx0" brushRef="#br0" timeOffset="64385.9592">2927 12017 288 0,'0'0'129'0,"0"0"56"15,0 0-121-15,0 0-37 16,0 0 24-16,0 0-22 16,-27-5 19-16,18 10-47 15,-6 10 5-15,-5 7-10 16,-4 2 9-16,-4 0-5 16,-3 4 0-16,-1-3-9 15,-2-3-11-15,3-3-33 16,1-6-50-16,5-6 44 15,4-7-31-15,-1 0-91 16,5-2 109-16</inkml:trace>
  <inkml:trace contextRef="#ctx0" brushRef="#br0" timeOffset="64546.1053">2536 12129 333 0,'0'0'130'16,"0"0"-111"-16,0 0-14 15,0 0 13-15,0 0 6 16,0 0 35-16,107 65-55 15,-77-45 31-15,3-1-26 16,2-2-7-16,2-1-4 16,0 0-3-16,-1-5-126 15,2-7-234-15</inkml:trace>
  <inkml:trace contextRef="#ctx0" brushRef="#br0" timeOffset="66778.2752">3549 11990 656 0,'0'0'8'0,"0"0"24"16,0 0-21-16,0 0 20 16,0 0 23-16,-81 10-24 15,69 1 2-15,3 3-5 16,0 3-18-16,5 6-8 15,2-3-2-15,2 4-6 16,0-4-1-16,8-6 8 16,8-2 0-16,8-7 0 15,0-5 0-15,4 0 0 16,-1-3 0-16,-1-13-12 0,-2-4 8 16,-7 0-4-16,-6 1 8 15,-7 1 10-15,-4 2-10 16,0 9 0-16,0 3 27 15,0 4-4-15,0 0-9 16,0 0-14-16,0 9-4 16,-1 18 1-16,-2 10-7 15,0 5 10-15,3 0 0 16,0-1 4-16,0-3-7 16,-2-3 3-16,-4-4 0 15,2-7-1-15,-3-7 1 16,4-8-3-16,1-5-6 15,2-4-14-15,0 0 3 16,0-15 12-16,0-10-43 16,0-3 49-16,0-1-11 0,18 6-11 15,1 7 17-15,2 5 13 16,0 3-6-16,4 5 0 16,2 1 1-16,1-1 1 15,4 3-2-15,-1-3 0 16,3-3 11-16,-1-6-4 15,-1-4 4-15,-4-4-10 16,-4-2 0-16,-6-3 15 16,-3-3-16-16,-5-2 0 15,-7 1 1-15,-3-5 0 16,0 5-2-16,-9 3-6 0,-7 4 7 16,-2 8 2-16,0 6 2 15,6 6-4-15,-3 2 12 16,0 0-8-16,0 7-8 15,3 5 0-15,2 1 4 16,4-2-11-16,3-2 11 16,3-1-3-16,0 3-9 15,5-3 9-15,11-1 3 16,6 0 0-16,5-4 9 16,7-3-14-16,5 0 5 15,9 0 0-15,0-9 0 16,0-2 0-16,-4 1 1 15,-5 2-1-15,-9 1 0 16,-6 2 7-16,-10 2-7 0,-5 3-6 16,-6 0 2-16,-3 0 5 15,0 0-2-15,0 0 1 16,0 3 0-16,-9 6 4 16,-2 4 2-16,2 1 1 15,1 1-3-15,5 1-2 16,3-1-2-16,0-1 0 15,0 1 3-15,6-3-4 16,13 0 1-16,1-3 0 16,7-3 2-16,-2-4-2 15,0 0-1-15,-1-2-1 16,-3 0 4-16,-3 0-5 0,-6 0 3 16,-6 0-5-16,-3 0-5 15,-3 0 20-15,0 0-10 16,0 0 9-16,-3 0-1 15,-3 6-6-15,0 4 1 16,3 2 1-16,3-1-8 16,0-2 1-16,0-1-7 15,11-3 4-15,2-5 6 16,2 0-1-16,1 0 1 16,-2-11 0-16,-3-3-9 15,-5-3-11-15,-4 3-6 16,-2 1-21-16,0 2-1 15,-3 5 44-15,-7 5 4 16,2 1 16-16,1 0-11 16,-4 10-5-16,7 3-1 0,4-2-3 15,0-1 8-15,0-2-3 16,13-4-1-16,4-4 0 16,2 0 35-16,6-3-28 15,-1-14 2-15,-1-3 0 16,-1-6-7-16,-4 0 5 15,-5-4-7-15,-5-1 0 16,-1 2-7-16,-4 0 26 16,-3 7-11-16,0 5 27 15,0 8 3-15,0 6-20 16,0 3 9-16,0 3-25 16,0 22-4-16,0 11-12 0,0 9 14 15,0 5 1 1,4-2 3-16,4-5-5 0,-3-3 1 15,0-5 0-15,-3-6-1 16,-2-5 1-16,0-8 0 16,0-4-3-16,0-8 11 15,0-4-8-15,0 0 4 16,0-9-2-16,0-14 5 16,-4-13-7-16,-4-7-14 15,2-8 14-15,0-3-24 16,6 2 19-16,0 2 0 15,0 9 3-15,3 11-4 16,9 6 6-16,1 6 0 0,-2 7-4 16,4 5-1-16,0 6 5 15,1 0-10-15,5 5 1 16,0 16 9-16,-3 8 0 16,-9 7-1-16,-2 5 1 15,-7 1 8-15,0 1 3 16,-12-2 17-16,-10-2-24 15,-5-5 1-15,3-8-5 16,6-7-7-16,2-11-35 16,8-8-122-16</inkml:trace>
  <inkml:trace contextRef="#ctx0" brushRef="#br0" timeOffset="67364.09">5016 12157 597 0,'0'0'53'0,"0"0"-46"16,0 0 26-16,0 0 35 16,0 0 13-16,88-31-57 15,-62 7-14-15,-2-2 11 16,-2-5-17-16,-1-4 10 15,-6-5-14-15,-2 0 5 0,-7 6-6 16,-6 1 4 0,0 6-3-16,0 5 9 0,-11 9 19 15,3 4-3-15,5 5-9 16,0 3 3-16,3 1-11 16,0 0-8-16,0 0-15 15,0 20 12-15,0 12-2 16,0 8 2-16,6 4 3 15,2 3 0-15,-1-2 3 16,-4-5-3-16,-2-7 0 16,-1-6 2-16,0-7 2 15,0-7-4-15,0-9 1 16,0-4 6-16,0 0 6 0,0-6-6 16,8-22-7-16,2-7-10 15,5-4-43-15,2 6 26 16,-1 12-10-16,-2 10 9 15,3 11 18-15,-2 0 8 16,0 14-6-16,4 12 1 16,-5 6 7-16,2 2 4 15,-4 2 11-15,2-5-13 16,-1-7 13-16,5-6-11 16,0-8-4-16,2-10 4 15,6 0 7-15,4-13-22 16,1-16-53-16,-1-11-427 15</inkml:trace>
  <inkml:trace contextRef="#ctx0" brushRef="#br0" timeOffset="73035.7184">2138 8339 301 0,'0'0'0'0,"0"0"0"16,0 0 0-16,0 0 17 16,0 0 49-16,0 0-10 15,0 0-53-15,0 0 24 0,-21-4-27 16,21 1 0-16,0 1 32 16,-2-3 2-16,1 2 2 15,-1 1-12-15,1 2 2 16,1 0 23-16,-2 0-39 15,2 0 6-15,0 0 19 16,-1 0-31-16,1 0 16 16,-2 0-7-16,2 0 1 15,-3-2 8-15,2 1-10 16,-2-1 0-16,-1 1 1 16,1 1-12-16,-2-1-1 15,2-1 4-15,-3 1 3 16,3-1 0-16,0 2-7 0,0-1 0 15,-3 1 0 1,3 0 7-16,0 0-7 0,0 0 1 16,2 0 3-16,-1 0-2 15,1 0-2-15,1 0-1 16,-2 0-3-16,-1 0-4 16,0 1 8-16,-3 5-8 15,-4 1 18-15,4 4-23 16,-6-2 13-16,0 2 0 15,0 2-8-15,-1 0 8 16,0 1 0-16,3-1-1 16,0-4 1-16,2-1 0 15,4 0 0-15,2-5 9 16,2 0-30-16,0 0 21 0,0-1-8 16,0 2-10-16,0 4 18 15,0-2 5-15,0 2-5 16,0 0 0-16,-3 2-13 15,2 0 13-15,-4 2 0 16,0 1 9-16,0-2-2 16,1 1-6-16,-1-2-1 15,-1-1 0-15,3 0-4 16,1 1 4-16,-3 1 0 16,2 0-1-16,1 1 7 15,-1 2-9-15,2 0 3 16,-1-1 0-16,1-1 7 15,-1-1-6-15,1-2-1 0,1-2 3 16,-2-1 3-16,2-2-7 16,-1 2 1-16,1 1 0 15,0 1 8-15,-2 1-1 16,-1 2-7-16,0 1 14 16,-1 1-5-16,1 1-2 15,0-2-7-15,3-1 5 16,-3 0-5-16,3-2 0 15,0 2-7-15,0-3 7 16,0 2 0-16,0-1 4 16,0 0-4-16,0 2 0 15,0 0 4-15,0 2-4 16,0-1 0-16,0 1 3 16,0 1 4-16,0 1-7 0,3-1 0 15,-3 0 0-15,0-2 15 16,3-1-15-16,-3-1 0 15,3 1-3-15,1-4 11 16,-2 6-8-16,0-4 0 16,3 4 0-16,-2-2-1 15,0-1 1-15,2 1 0 16,-2-2 0-16,1 3 3 16,2-3-5-16,0 3 2 15,3 1 0-15,0 1-6 16,1 0 6-16,-1 1 0 15,-1 1 4-15,5-3 0 16,-1 1-5-16,0-2 1 0,-3-2 0 16,3-1-1-16,0-1 1 15,-2 2 0-15,0 0-8 16,4-3 15-16,-3 2-14 16,2-1 7-16,-1-1 0 15,-2-1 11-15,1-2-11 16,-1-2 0-16,1 1-14 15,1-1 0-15,1-2-16 16,3 0-11-16,1 0-52 16,2 0 10-16,-5 0-123 15</inkml:trace>
  <inkml:trace contextRef="#ctx0" brushRef="#br0" timeOffset="75529.9017">6074 8235 487 0,'0'0'92'0,"0"0"-61"16,0 0 7-16,0 0-1 16,0 0-4-16,0 0 14 15,0 0-29-15,0 0-5 16,0-6 34-16,0 5-29 15,0 1 27-15,0-2-33 16,0 2-1-16,0 0 32 16,0 0-43-16,0 0 0 0,0 0-5 15,0 0 16-15,0 0-22 16,0 0 11-16,0 0 0 16,0 0-7-16,0 0 7 15,0 0 0-15,0 0-1 16,0 0 2-16,0 0-2 15,0 0-8-15,6 0 9 16,3 0-2-16,0 0 8 16,1 0-6-16,1 3 3 15,-4-1 1-15,2 0-8 16,0 1-4-16,0 1 8 16,0-1 8-16,0 0-8 15,-3 1 0-15,0-1-3 0,0 1 8 16,4 1-6-16,-2-2 1 15,-1 2 0-15,1-1-2 16,-1 1 2-16,-1 1 0 16,2-1-6-16,-2 2 15 15,2 2-11-15,0-4 2 16,-1 2 0-16,1-2-8 16,1 2 8-16,-3 1 0 15,3 3-1-15,0-4 11 16,1 6-17-16,2-1 7 15,1 2 0-15,-1-1-3 16,-4 3 3-16,4-1 0 16,-7 3-7-16,3 0 16 15,-2 1-11-15,0-2 2 0,3 0-5 16,-6 2 5-16,5-4 0 16,-2 2 4-16,-2 2-5 15,3 1 1-15,-1-2-4 16,0 0 1-16,-1-3 3 15,-2-1 7-15,0-1-7 16,3 1 0-16,-3-2-4 16,-1 1 10-16,2 0-3 15,-1-1-3-15,0 0-5 16,0 3-1-16,0-1 6 16,0 1 0-16,1 0 1 15,-1 0 19-15,-3 0-20 16,1-1 0-16,-1 2 1 0,0-1 6 15,0 1-7-15,2-2 0 16,1-1 0-16,-3 2 1 16,3-3-1-16,2 2 0 15,-5-1 4-15,0 1-5 16,3-2 1-16,-3 1 0 16,0-2-1-16,0 1 2 15,0 2-1-15,0 0 1 16,0-1 7-16,0 0 2 15,0-1-10-15,0 1 1 16,0-3 1-16,-3-2-2 16,1 1 0-16,-1-4-1 0,3 4 12 15,-5-3-13-15,2 4 2 16,-1-3 0-16,0 3 2 16,-1 2-2-16,-1 1 0 15,0-1-7-15,-3 1 15 16,0 1-7-16,0-3-1 15,2 3 5-15,-3-2-14 16,-1 0 9-16,2 1 0 16,-3-1 5-16,5-4 6 15,-1 0-15-15,2-2 4 16,-4-3 0-16,4 1 5 16,1-1-5-16,0-1 0 15,0 2 1-15,-2 1 5 0,-1-1-12 16,-4 1 2-16,0 1 4 15,0 0-2-15,-3 0 2 16,2 1 0-16,1-1-1 16,-1-2 6-16,2 0 0 15,6 1-5-15,-3-2 2 16,3-1-12-16,1 1 10 16,-2-2 0-16,3-1 0 15,-2 1 9-15,1-1-19 16,-2 2 10-16,3-2-3 15,-2 0-15-15,1 0-7 16,1 0-67-16,0-2-21 16,1-7-124-16</inkml:trace>
  <inkml:trace contextRef="#ctx0" brushRef="#br0" timeOffset="80110.4219">2186 4473 256 0,'0'0'159'0,"0"0"-135"15,0 0 28-15,0 0-11 0,0 0 12 16,0 0-7-1,0 0-31-15,0-12 41 0,0 10-26 16,0 1-7-16,-2 1 23 16,2 0-43-16,0 0 7 15,0 0-7-15,0 0 11 16,0 0-18-16,0 0 4 16,0 0 0-16,-1 0 0 15,-1 0 1-15,1 0-1 16,-1 0 18-16,1 0-12 15,-4 0 28-15,5 0-20 16,-3 0-8-16,-3 0 16 0,2 0-22 16,2 0 0-16,-2 0-1 15,2 0 17-15,1 0-16 16,-1 0 0-16,-2 0 0 16,-4 0-4-16,1 0 4 15,1 1-7-15,0 1 2 16,3 3 0-16,-2 0-6 15,1-1 11-15,-2 1 0 16,0 1-14-16,1-3 14 16,-2 5 0-16,-2 1-8 15,-1-3 20-15,1 2-15 16,1-4 3-16,-1 3 0 16,1-2-2-16,3 0 2 15,0-1 0-15,2 1-10 16,0-2 21-16,0 3-19 0,0-2 8 15,-2 0 0 1,0 3-10-16,-1 1 10 0,0 0 0 16,-2 2-4-16,-2 1 19 15,1 1-17-15,0-2 2 16,-4 3 0-16,5 0-11 16,-1-4 11-16,1 2 0 15,3-4 0-15,1-2 7 16,1 0-7-16,1-2 0 15,-1 1 5-15,3 1-20 16,-3 3 15-16,0 0 0 16,1 3-9-16,-2 0 21 0,3 0-12 15,-2 1 0-15,1 1-6 16,1 2-11-16,-1 2 19 16,1-1-2-16,1-3 0 15,-2-1 10-15,2 0-24 16,0 1 14-16,0-2 0 15,0-2-6-15,0 4 6 16,0-1 0-16,0 0 7 16,0 1-7-16,0 1 0 15,0 0-3-15,0 0 10 16,0 2-5-16,0 1-2 16,0 0 0-16,0 0-3 15,0-1 3-15,0 1-2 0,0 0 2 16,0-1 0-16,3 0-3 15,0 3 3-15,-1 0 0 16,1-2 5-16,1 3-5 16,-1-1-2-16,0 0 0 15,0 1 4-15,5 0-8 16,-2-1 6-16,-2-1 0 16,5 0-4-16,-3-1 4 15,0-1 0-15,7-3-2 16,-4 1 8-16,0-2-6 15,3 1 0-15,-6-2 0 16,5 2-3-16,-2 3 3 16,-1-1 0-16,1 2-2 15,-1 2 24-15,2 3-49 0,1-1 27 16,-1-3-18-16,0-1 1 16,-2-3-44-16,3 1 18 15,0 4-31-15,-3 1-53 16,-2-8-249-16</inkml:trace>
  <inkml:trace contextRef="#ctx0" brushRef="#br0" timeOffset="82076.1038">4310 4464 139 0,'0'0'148'15,"0"0"-85"-15,0 0 1 16,0 0-30-16,0 0-33 15,0 0 2-15,-11-18 70 16,8 15-66-16,3 2 85 16,0 0-92-16,-3-1 14 15,3 2 8-15,0 0-22 16,0 0 22-16,0 0-4 16,0-2-7-16,0 2-11 15,0 0 0-15,0 0 4 0,0 0 0 16,0 0-4-16,0 0-2 15,0 0-9-15,0 0 22 16,8 5-10-16,1 3-1 16,1 3 0-16,-1-4-2 15,-1 3 2-15,5-4 0 16,-3 2-14-16,1 0 36 16,-1-1-38-16,1 0 16 15,-1 0 0-15,0 0-4 16,1 0 9-16,-2 1-5 15,6 2 8-15,-3 0-8 16,1 1 9-16,-1 2-9 16,1 0 4-16,-2 0-7 15,-1 1 3-15,-1-3 0 0,0 0-2 16,-3 0 3-16,0 0-1 16,1 4 0-16,1-2 1 15,-3 1-4-15,4 3 3 16,-2-1 0-16,3 4 14 15,-1-3 5-15,2 5-19 16,1-2 4-16,0 5 3 16,1 2 1-16,-4 0-8 15,3 3 0-15,0 5 9 16,-2-1-9-16,-1 5 0 16,0-2-14-16,0 2 38 15,-1-5-25-15,-2-2 1 16,1-5 0-16,-1 0-1 0,0-2 1 15,-3 3 0 1,5-2-12-16,-4 3 31 0,0 7-24 16,-1 2 5-16,-1-2 0 15,-1 2 7-15,1-11-7 16,-1 0 0-16,2-4-2 16,0 2 12-16,-2-4-22 15,1-1 10-15,-2-4 2 16,0-3 4-16,0-2-4 15,0-1 0-15,0-5-6 16,0 2 17-16,0-2-10 16,0 1-1-16,0 0 0 0,0-1-12 15,0 0 12 1,0-1 0-16,0 2 0 0,0-1-10 16,0 3 9-16,0-3-19 15,0 3 20-15,0-4-8 16,0 0 8-16,-2-2 0 15,0 0-9-15,-1-1 11 16,1 1-5-16,2-2-11 16,-1 0 0-16,1 0-6 15,-2 2-14-15,1 1-33 16,-4-1-9-16,-2 0-40 16,-2 0-210-16</inkml:trace>
  <inkml:trace contextRef="#ctx0" brushRef="#br0" timeOffset="87865.8833">2254 9377 181 0,'0'0'56'15,"0"0"-39"-15,0 0 44 16,0 0-55-16,0 0 64 15,0 0-44-15,0 0-15 16,-3-33 55-16,1 32-49 0,1 1 48 16,-2-4 8-1,0 1-71-15,2 0-2 0,-2 0 2 16,1 2-2-16,2-1 26 16,-1 2-26-16,1 0 2 15,0 0 5-15,0 0-7 16,0 0 0-16,0 0-8 15,0-1 17-15,0 1-19 16,0 0 10-16,0 0 0 16,9 0-13-16,4 0 13 15,5 3 0-15,3-1 21 16,1 1-15-16,6-1 13 16,2-2-19-16,3 0 0 15,3 0 0-15,1 0 13 16,-1 0-13-16,0 0 0 0,-10 0 4 15,-1 0-2 1,-9 0-2-16,-4 0 0 0,0 3 0 16,-6-3 0-16,-3 0 0 15,0 0-8-15,-3 0 14 16,1 0-19-16,2 0 13 16,-1 0-12-16,5 0-10 15,4 0-45-15,7 0 18 16,1 0-34-16,-5-8-226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25:41.36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5246 938 357 0,'0'0'33'16,"0"0"7"-16,0 0-5 16,0 0-27-16,0 0-6 15,0 0-2-15,0 0 3 16,-21-22 20-16,20 19 4 16,-5 0 8-16,6 2 11 15,-3-5-45-15,0 6 18 16,3-3-10-16,-2 0-5 15,1 3 25-15,-1-1-29 16,2 1 1-16,-1 0 31 16,1 0-26-16,0 0 6 0,0 0-10 15,0 0 8 1,0 0 0-16,0 0-10 0,0 0 0 16,0 0 17-16,0 0-13 15,0 0 4-15,0-2-8 16,0 2 3-16,14 0 1 15,9-4-4-15,5 3 0 16,2-1-7-16,0 2 22 16,2-1-17-16,-4 1 2 15,0 0 0-15,-5 0-7 16,-5 0 7-16,-2 0 0 16,-3 0-1-16,-1 0 11 15,-3 0-14-15,-1 0 4 16,-1 0-37-16,2 0 35 0,-1 0-50 15,1 0-20-15,-5 6-14 16,-4-2-112-16</inkml:trace>
  <inkml:trace contextRef="#ctx0" brushRef="#br0" timeOffset="18131.8213">12455 1170 485 0,'0'0'26'15,"0"0"-3"-15,0 0 31 16,0 0-49-16,0 0 86 0,0 0-35 16,0 0-19-1,7-29-16-15,-7 29-16 0,0 0 13 16,0 0-18-16,0 0 13 15,0 0-25-15,0 0 12 16,0 5 0-16,-4 13 0 16,-8 9 20-16,0 5 7 15,0 8 5-15,-3-1-26 16,2-2 39-16,-3-2-45 16,5-7 0-16,-1-6 9 15,5-8-3-15,5-7-7 16,1-4 1-16,1-3 0 0,0 0 6 15,0 0-1 1,0 0-5-16,0 0 17 0,0-12 30 16,0-5-26-16,0-8-21 15,0-3 0-15,7-6-30 16,6-2 25-16,3 1-40 16,2 3 19-16,2 8-19 15,-3 6 23-15,-1 6 5 16,-6 7 17-16,-4 2-7 15,1 3 7-15,-2 0 0 16,0 0-10-16,1 8 11 16,-2 6-9-16,2 2 8 15,0 2 0-15,1 2 25 16,1 0-21-16,-2 1-2 16,0-2 16-16,3 3-16 0,-3 2 6 15,-2-2-8-15,1 4 12 16,-4-4-32-16,-1-2 15 15,0 3-54-15,0-3-29 16,0-2-100-16,-1-7-105 16</inkml:trace>
  <inkml:trace contextRef="#ctx0" brushRef="#br0" timeOffset="18356.4531">12479 1451 539 0,'0'0'105'0,"0"0"-72"0,0 0-25 16,0 0-16 0,0 0 8-16,0 0 0 0,3 38 31 15,0-16-27-15,-3-1-4 16,0 0 10-16,0 0-3 16,0-1 0-16,0-1-7 15,-6-5-21-15,2-3 18 16,4-4-67-16,0-1-69 15,0-5-121-15</inkml:trace>
  <inkml:trace contextRef="#ctx0" brushRef="#br0" timeOffset="18851.9886">12445 1729 459 0,'0'0'212'0,"0"0"-167"16,0 0-45-16,0 0 0 16,0 0 37-16,0 0-1 15,0 80 13-15,0-48-26 16,0 1-13-16,0-6 10 16,0-3-20-16,0-7 0 15,0-5 1-15,0-7-1 16,0-3-8-16,0-2 8 0,0 0 10 15,0-14 34 1,0-11-44-16,0-11-23 0,0-3 10 16,-3 0-17-16,-2 2 17 15,4 2 11-15,1 8-3 16,0 3-14-16,0 4 7 16,0 6 12-16,0 7-7 15,3 4 7-15,-3 1 0 16,6 2 0-16,2 0 4 15,3 0-11-15,4 3 7 16,1 6 0-16,3 2 28 16,0-2-28-16,-3-1 7 15,2-2-17-15,-5 2 20 16,-1-1-6-16,0-2-4 16,-4 2 7-16,-1-2-18 0,-5 4-35 15,-2 1-81-15,0 3-32 16,-16 3 24-16,-4-1-135 15</inkml:trace>
  <inkml:trace contextRef="#ctx0" brushRef="#br0" timeOffset="18964.1223">12522 1848 262 0,'0'0'133'15,"0"0"-53"-15,0 0 4 16,0 0-40-16,0 0-11 16,124 24 11-16,-66-24-40 15,6-8-8-15,0-9-17 16,-2-4-365-16</inkml:trace>
  <inkml:trace contextRef="#ctx0" brushRef="#br0" timeOffset="20262.4341">15146 1288 460 0,'0'0'87'15,"0"0"-51"-15,0 0-26 16,0 0 46-16,0 0-35 16,0 0 8-16,-57 39-1 15,47-24-22-15,4 2 15 16,0 0-15-16,-2 5 2 0,2-1 27 16,0 2-27-16,0-1-8 15,0-1 3-15,0-4 10 16,1-4-14-16,3-5 1 15,2-5 0-15,0-3 9 16,0 0-9-16,0 0 0 16,0 0 48-16,0-12-13 15,6-7-24-15,3-3-11 16,-2-3-4-16,2-1-14 16,-1 1 18-16,-4 2-10 15,-1 5 6-15,0 8 5 16,0 0-11-16,0 6 10 0,-1-1 0 15,-2 3-13 1,3 2 13-16,0 0-6 0,1 0 2 16,2 0-1-16,0 0 5 15,5 0 0-15,-1 0 0 16,0 0 1-16,2 7-1 16,0 5 0-16,1 0-2 15,1 2 9-15,-4 1-7 16,-2 0 0-16,-5-1 8 15,-1 0-32-15,-2-1 12 16,0-1-57-16,0-2-9 16,-2-5-127-16</inkml:trace>
  <inkml:trace contextRef="#ctx0" brushRef="#br0" timeOffset="20502.014">15101 1470 423 0,'0'0'64'16,"0"0"-45"-16,0 0-11 16,0 0 53-16,0 0-12 15,8 89-11-15,-5-64-38 16,4-1 2-16,-4 3-4 15,-2-2 2-15,-1-2-61 0,0-1-46 16,0-8-248 0</inkml:trace>
  <inkml:trace contextRef="#ctx0" brushRef="#br0" timeOffset="21161.889">15086 1852 500 0,'0'0'24'0,"0"0"-12"15,0 0 44-15,0 0-27 0,0 0 34 16,0 0-63-16,0 73 6 15,0-51 16-15,0-2-15 16,0-2-7-16,0-3 0 16,0-9 0-16,0-3-7 15,0-3 7-15,0 0 0 16,3 0 37-16,1-12 1 16,1-9-31-16,-2-2-7 15,-3-3 0-15,0 0 8 16,0-1-8-16,0 1 0 0,0 2-6 15,0 3 14 1,5 1-16-16,8 5 8 0,2-1 0 16,4 5-5-16,1 0 5 15,0 2 0-15,0 4-4 16,-7 1 11-16,-1 2-7 16,-3 2 0-16,-3 0 2 15,0 0-17-15,-1 9 15 16,-2 3-1-16,-3 3-10 15,0 2 22-15,-2 3-12 16,-13 2 1-16,-6 0 0 16,-4 3-3-16,1-3-24 15,3-2-12-15,3-5 38 16,9-2-14-16,3-5 15 16,5-2 0-16,1-3-7 0,0 0-11 15,0-3 36-15,18 0 1 16,7 0 61-16,7 0-46 15,-2 0 15-15,4 0-15 16,-3 0-28-16,-1-3 18 16,-2 0-24-16,-1 0-9 15,-3-2-99-15,-9 4-195 16</inkml:trace>
  <inkml:trace contextRef="#ctx0" brushRef="#br0" timeOffset="22294.3686">5468 2850 665 0,'0'0'74'16,"0"0"-68"-16,0 0-12 15,0 0-9-15,0 0 15 0,0 0 7 16,86 3 12-16,-46-3 11 15,3-6-25-15,3-5-4 16,-1-3 8-16,0 2-9 16,-5 2-23-16,-10 6 20 15,-11 4-67-15,-8 0-55 16,-8 0-138-16</inkml:trace>
  <inkml:trace contextRef="#ctx0" brushRef="#br0" timeOffset="22645.8031">6098 2853 616 0,'0'0'66'16,"0"0"-39"-16,0 0 20 16,0 0-11-16,0 0-7 0,0 0 9 15,49 0-32-15,-27 0-10 16,-2 0 4-16,7 0 0 15,-2 0 0-15,-1 0 0 16,3 6-28-16,-2-1-25 16,1-1-54-16,-4-4-94 15</inkml:trace>
  <inkml:trace contextRef="#ctx0" brushRef="#br0" timeOffset="24827.884">13305 609 287 0,'0'0'28'0,"0"0"150"15,0 0-129-15,0 0 58 16,0 0-14-16,0 0-59 16,7-13 18-16,-11 13 3 15,0 0-42-15,-4 0 18 16,4 0-12-16,2 0 5 15,-6 0-24-15,-5 10 0 16,-8 7-2-16,-5 6 11 16,-1 0-9-16,-1 6 13 15,-2-6-5-15,0 0-2 16,3-3-6-16,6 1-10 16,5-4 8-16,5 0-122 0,7-2-20 15,4-10-128-15</inkml:trace>
  <inkml:trace contextRef="#ctx0" brushRef="#br0" timeOffset="25399.016">12625 1400 560 0,'0'0'121'0,"0"0"-69"15,0 0-44-15,0 0 31 16,0 0-36-16,-81 51-3 16,58-22 25-16,1 0-17 15,5 1 14-15,-1 1-22 16,3 0 1-16,5 2 7 0,2-2-8 15,2-3 0 1,3-2-7-16,3-1-54 0,0-6 4 16,0-9-111-16,5-8-168 15</inkml:trace>
  <inkml:trace contextRef="#ctx0" brushRef="#br0" timeOffset="26327.719">13545 1385 512 0,'0'0'161'16,"0"0"-95"-16,0 0-29 16,0 0 78-16,0 0-78 15,0 0 32-15,-53-24-34 0,44 24-33 16,-1 0 6-16,-1 2-8 16,-5 11 10-16,-4 2-11 15,-4 6 1-15,-1 3 0 16,-3 2 1-16,1-1 11 15,1-1-11-15,8-5-1 16,5-7 0-16,7-3-7 16,6-7 7-16,0 0-11 15,0-2-2-15,0 0-29 16,0 0 35-16,0-3-8 16,9-11-25-16,3-4 9 15,0-4-54-15,6 0 59 16,-6 1 2-16,2-3-11 15,-1 4 35-15,-3 0 0 16,-1-1 4-16,-2 0 1 0,2 2-1 16,0 2 2-16,-1 3-4 15,-2 4 1-15,-3 4 31 16,-1 3-17-16,-2 2-4 16,2 1 22-16,-2 0-35 15,3 0-10-15,1 5 3 16,1 7 0-16,2 8 7 15,3 0 0-15,3 0 6 16,-1 4 22-16,2-2-25 16,-3-2 4-16,-2-1-7 15,1-5 3-15,-4-4 0 16,-1 0-3-16,1-5-7 0,-3-1 1 16,-2-3-118-16,-1-1 14 15,0 0-144-15</inkml:trace>
  <inkml:trace contextRef="#ctx0" brushRef="#br0" timeOffset="26546.5747">13435 1458 512 0,'0'0'118'0,"0"0"-74"15,0 0-19-15,0 0-20 16,0 0 12-16,0 0-4 15,0 24-10-15,0-11 46 0,0-2-39 16,0 1-10-16,0 0 4 16,0 0 7-16,0 2-22 15,0 3-13-15,0-4-93 16,3-5-90-16</inkml:trace>
  <inkml:trace contextRef="#ctx0" brushRef="#br0" timeOffset="27431.7135">13960 640 519 0,'0'0'80'16,"0"0"-64"-16,0 0-8 15,0 0 42-15,0 0-20 16,0 0-10-16,-82 41 6 15,58-21-22-15,-4 1 43 16,-2 1-33-16,-2 3-10 16,1-4 7-16,7 0-5 15,5-1-5-15,7 1-1 16,6 0-67-16,3 0-28 16,3-9-124-16</inkml:trace>
  <inkml:trace contextRef="#ctx0" brushRef="#br0" timeOffset="28269.542">14369 1322 387 0,'0'0'126'16,"0"0"-88"-16,0 0 38 0,0 0 3 16,0 0-38-16,0 0 21 15,0-3-6-15,-2 3-24 16,1 0 42-16,-1 0-68 15,0 0 12-15,-5 0-18 16,-5 3 9-16,-7 11-18 16,-9 9 5-16,-1 3 4 15,-3 1 5-15,2 3-4 16,0 0-1-16,7-1 0 16,2-2 13-16,5-3-26 15,6-7 8-15,5-5-38 16,4-9 29-16,1-1-57 15,0-2 23-15,0 0 21 0,0-5 7 16,6-12-39 0,4-4-99-16,-1 1 78 0,-5-2 57 15,-2 2 8-15,-1-1-10 16,1 3-31-16,0 2 56 16,4 4 18-16,1 3 71 15,-1 1-66-15,1-1-6 16,2 4-15-16,0-2 11 15,-3 2-3-15,-1 4 18 16,-1-2 35-16,1 0-34 16,-1 2-2-16,2-3 17 15,-3 4-42-15,-2 0 13 0,5 0 27 16,1 0-42-16,0 0 21 16,8 10-16-16,-3 6 11 15,3 4-5-15,-4 0 4 16,-1 1-15-16,0 0 0 15,-1 1-1-15,-3 0 1 16,-1 1 0-16,2 0-63 16,-6-1 8-16,-1-7-158 15</inkml:trace>
  <inkml:trace contextRef="#ctx0" brushRef="#br0" timeOffset="28517.7672">14235 1514 470 0,'0'0'172'16,"0"0"-144"-16,0 0-28 16,0 0 0-16,0 0 14 15,0 0-5-15,-2 70 29 16,2-46-32-16,0-2 7 15,0 2-13-15,-3-2 0 16,-1 2-2-16,-3 2-12 16,0-3-120-16,-3 0-136 15</inkml:trace>
  <inkml:trace contextRef="#ctx0" brushRef="#br0" timeOffset="29103.2928">14222 1923 756 0,'0'0'46'0,"0"0"-34"16,0 0 8-16,0 0-20 0,0 0-6 16,0 0-3-16,-1 38 18 15,1-15-9-15,5 0 0 16,4 1 24-16,-1-2-26 16,-2-1 2-16,-1-6 0 15,-3-2 0-15,0-6 4 16,0-3-4-16,-1-2 0 15,-1-2 9-15,0 0-13 16,2-6 10-16,-2-14-12 16,0-6-18-16,0-1 2 15,-5-4 22-15,-2-1-1 0,-1 1 0 16,1 3-13-16,3 5 11 16,2 1 3-16,1 5-8 15,1 5 17-15,0 2 1 16,0 4-9-16,0 1 3 15,0 2 47-15,0 0-48 16,1 1 4-16,8 2-7 16,1 0 1-16,5 0-4 15,5 0 3-15,0 0 0 16,2 0 5-16,1 0 4 16,1 0-9-16,-2 0 0 15,-2 0-17-15,-5 3-16 16,-9 6-67-16,-6 3-73 0,0 5-70 15</inkml:trace>
  <inkml:trace contextRef="#ctx0" brushRef="#br0" timeOffset="29284.5083">14226 2073 280 0,'0'0'178'16,"0"0"-78"-16,0 0-3 15,83-3-59-15,-59-5-13 16,-3-3 14-16,1 0-35 16,-3 0-8-16,-3 1-1 15,-6-2-74-15,-9 2-165 16</inkml:trace>
  <inkml:trace contextRef="#ctx0" brushRef="#br0" timeOffset="30236.104">13592 1337 532 0,'0'0'105'0,"0"0"-85"15,0 0-20-15,0 0 84 16,-69 91-57-16,48-66-24 16,0 0 34-16,-3-1-28 15,2 0 27-15,-2 3-36 16,6 4-2-16,-3 0-13 15,1 1-53-15,3-3-166 0</inkml:trace>
  <inkml:trace contextRef="#ctx0" brushRef="#br0" timeOffset="32576.9796">5203 4925 554 0,'0'0'90'15,"0"0"-79"-15,0 0 29 16,0 0 30-16,0 0-23 15,0 0 39-15,0 0-86 0,52-12 1 16,-3-5 9-16,13-1 2 16,2 0-23-16,4 1 11 15,-4-1 0-15,-4 3-19 16,-6 4-11-16,-2 1-40 16,-3 4 32-16,-7 1-116 15,-12-2-120-15</inkml:trace>
  <inkml:trace contextRef="#ctx0" brushRef="#br0" timeOffset="34212.7627">14989 2514 481 0,'0'0'0'0,"0"0"0"0,0 0-1 16,0 0 10-1,0 0-22-15,0 0-36 0,-34-5-296 16</inkml:trace>
  <inkml:trace contextRef="#ctx0" brushRef="#br0" timeOffset="35127.6092">14342 3304 414 0,'0'0'310'0,"0"0"-257"16,0 0-46-16,0 0 64 15,0 0 7-15,0 0 17 0,-2-12-55 16,1 12-23 0,-1 0 7-16,-2 0-22 0,-5 0 3 15,-3 9-5-15,-12 11 0 16,-4 4 6-16,-3 3-3 16,1 0-3-16,4-4 9 15,8-3 3-15,4-3-13 16,4-3 1-16,5-6 0 15,3-2-3-15,2-5 3 16,0-1-6-16,0 0 2 16,0 0 8-16,0 0 4 15,0-7-8-15,11-11 0 16,6-8-5-16,1-1-5 0,5-2-10 16,0 3 12-1,0-1-8-15,-4 1 9 0,2 4-7 16,-4 1-19-16,-4 10 29 15,-6 4-5-15,-3 5 9 16,-3 2 0-16,-1 0 0 16,0 0-10-16,0 0-11 15,0 9 8-15,3 9 13 16,-1 7 0-16,3 0 3 16,0 2 7-16,1-3-10 15,0 0-1-15,-2-5-3 16,2-4 4-16,2 2-11 0,-2-8-6 15,0-4-125 1,-3-2 5-16,-3-3-134 0</inkml:trace>
  <inkml:trace contextRef="#ctx0" brushRef="#br0" timeOffset="35346.514">14267 3430 632 0,'0'0'69'0,"0"0"-69"16,0 0 10-16,0 0-3 16,0 0 59-16,0 0-28 15,9 70 10-15,-9-45-35 0,0 3 6 16,0-1-8 0,0 2-5-16,0-3-12 0,-1-4-14 15,-2-2-71-15,-2-5-18 16,4-5-219-16</inkml:trace>
  <inkml:trace contextRef="#ctx0" brushRef="#br0" timeOffset="36221.3051">14184 3793 681 0,'0'0'103'15,"0"0"-65"-15,0 0 38 16,0 0-5-16,0 0-34 0,0 0-11 15,0-5-26 1,0 5-15-16,0 6 13 0,0 8-4 16,0 8 6-16,2-2 9 15,2 3-1-15,-3 1-5 16,2 0-3-16,-3-3 6 16,0 0-1-16,0-5-5 15,0-6 0-15,0-4-5 16,2-5 5-16,-2-1-6 15,0 0-5-15,3 0 11 16,-2-17-17-16,1-6 0 16,-2-3-29-16,0-4 35 15,0 2 19-15,-2 2-10 16,-4 0 2-16,2 2 0 16,0 2 12-16,3-2-12 0,0 4 0 15,1 3-3-15,0 0 11 16,0 3-17-16,1 0 8 15,7 5 1-15,-1 2 7 16,3 3-7-16,-1 2-4 16,4 1 4-16,3 1 0 15,2 0 2-15,0 0-2 16,1 0 0-16,-2 0 0 16,-1 0 0-16,-1 0 0 15,0 0-18-15,-6 0-85 16,-9 12-56-16,0 7-208 15</inkml:trace>
  <inkml:trace contextRef="#ctx0" brushRef="#br0" timeOffset="36364.1025">14226 3933 554 0,'0'0'54'15,"0"0"-3"-15,0 0 20 16,111-12-57-16,-70 0-5 15,2-1-18-15,-4-1-104 16</inkml:trace>
  <inkml:trace contextRef="#ctx0" brushRef="#br0" timeOffset="37451.2449">15143 3568 657 0,'0'0'107'0,"0"0"-70"16,0 0-18-16,0 0 38 15,0 0-52-15,0 0 9 16,-5 38-14-16,1-13 33 16,-1-1-14-16,2 1-4 15,2-3-3-15,-2 1-10 16,1-3 3-16,2-5 8 16,0-1-3-16,0-9-10 15,0-4 0-15,0-1 3 16,0 0-3-16,0 0 12 15,0-4 14-15,0-15-20 0,0-6-12 16,0-3-1-16,0 0-47 16,-4 0 54-16,0 1-28 15,1 4 27-15,-2 5-7 16,4 4 16-16,-3-1-13 16,3 3 5-16,-1 0-8 15,-1 2 4-15,2 0-4 16,-1 3 8-16,-2 0 0 15,1 3 1-15,-1 2 14 16,1 0-13-16,-2 2 0 16,-1 0 20-16,-1 0-22 15,-5 3-1-15,0 11-4 16,-1 6 5-16,-3 3 2 0,0 2 0 16,3 0-2-16,0-2 8 15,-1-3-8-15,8-3 8 16,0-4-15-16,2-5 16 15,4-5-18-15,0-3 14 16,0 0-5-16,0 0 10 16,0 0-9-16,16-15 6 15,6-7-7-15,5-5 7 16,0 0-14-16,3 3 0 16,-2 5-2-16,-2 3 9 15,-4 4 2-15,-7 7 3 16,-1 0-5-16,-3 4-8 15,-2 0-1-15,4 1 9 16,-2 0-2-16,2 0-10 0,-2 1 19 16,-1 7-14-1,1 7-2-15,-4 2 9 0,-1 4-9 16,-3 1 9-16,3 5-46 16,-6 2-13-16,0 0-67 15,0-1-62-15</inkml:trace>
  <inkml:trace contextRef="#ctx0" brushRef="#br0" timeOffset="38087.3998">15123 3992 704 0,'0'0'139'16,"0"0"-119"-16,0 0-10 15,0 0-3-15,0 0 7 16,0 0-5-16,0 12-3 15,0 5-6-15,0 4 43 0,3-1-39 16,-1-1 9 0,-1-2-13-16,1-5 0 0,-2-4-3 15,1-3 3-15,-1-5 0 16,0 0 9-16,2 0-7 16,1-2 28-16,-1-12-30 15,3-6 11-15,3-5-14 16,-4-5 3-16,2 1-8 15,0-2 7-15,2 1 2 16,2 2-2-16,1 3-1 16,2 5 2-16,3 3-1 15,-3 3 1-15,1 3 0 16,-7 4-7-16,-2 4 17 0,-3 2-20 16,-2 1 8-1,0 0 2-15,0 0-14 0,1 0 1 16,-1 1 12-16,4 9-9 15,-1 1 17-15,-1-1-8 16,1 0 1-16,-3-1 0 16,3 2 4-16,-2-2-4 15,1 1 0-15,0-1-3 16,-1-2-17-16,0 0-10 16,3-2-13-16,-1 0-8 15,1-1 12-15,3-4-70 16,-2 0-40-16</inkml:trace>
  <inkml:trace contextRef="#ctx0" brushRef="#br0" timeOffset="38297.5269">15137 4054 560 0,'0'0'114'15,"0"0"-114"-15,0 0 0 16,0 0 4-16,88-19 33 16,-64 9-8-16,-1 1-28 15,-3 1-2-15,-2-1-43 16,-6-2-54-16,-8-1-284 16</inkml:trace>
  <inkml:trace contextRef="#ctx0" brushRef="#br0" timeOffset="38921.5507">14903 2640 319 0,'0'0'127'15,"0"0"-49"-15,0 0-9 16,0 0 33-16,0 0-68 16,0 0-24-16,10-3 11 15,-28 20 4-15,-9 6 50 16,-7 6-19-16,-3 3-22 0,1 1-5 15,0 1-26 1,2-1 2-16,7-2-7 0,3-2 2 16,9-2-7-16,7-4-68 15,6 2-45-15,2-6-18 16,0-2-382-16</inkml:trace>
  <inkml:trace contextRef="#ctx0" brushRef="#br0" timeOffset="40631.4272">15160 5316 708 0,'0'0'7'0,"0"0"54"0,0 0-51 16,0 0 41-16,0 0 19 15,0 0-68-15,0-11 6 16,-4 14-8-16,-6 11-4 15,-5 6 4-15,-1 4 6 16,-1 2 14-16,-4 2-13 16,2 2-4-16,-2 1 34 15,3-1-34-15,6-3-3 16,0-1 7-16,8-5 2 16,1-6-16-16,3-8 7 15,0-5 0-15,0-2-4 16,0 0 15-16,0-7-11 0,6-13 21 15,4-5-15 1,-2-4-9-16,-2 2 3 0,-2 2 0 16,2 2-5-1,3 1 5-15,1 0 0 0,7 2 0 16,4-3-10-16,6 3-9 16,2-2 4-16,4 3 15 15,-4 5-6-15,-3 2 6 16,-5 4 0-16,-7 6-4 15,-6 2-6-15,-2 0 9 16,0 0-12-16,0 10 13 16,1 7 17-16,0 3-12 15,-3 3-2-15,1 1 17 16,1 0-13-16,0 1 13 16,3-3-20-16,-3-3 0 0,0-2 8 15,-2-3-8-15,1-2 0 16,-2-4-1-16,-2-4-6 15,0-3-58-15,-1-1-63 16,0-1 13-16,0-15-161 16</inkml:trace>
  <inkml:trace contextRef="#ctx0" brushRef="#br0" timeOffset="40849.5752">15243 5380 673 0,'0'0'41'0,"0"0"-38"0,0 0-3 15,0 0 31-15,0 81 4 16,0-56-18-16,0 0-16 16,0-2 14-16,0 0-15 15,0-4-13-15,0 3 12 16,0-7-77-16,0-2-106 15</inkml:trace>
  <inkml:trace contextRef="#ctx0" brushRef="#br0" timeOffset="41777.394">15220 5841 673 0,'0'0'111'0,"0"0"-31"15,0 0-50-15,0 0 34 16,0 0-30-16,0 0-33 16,-6 6 9-16,-7 18-5 15,-4 3 21-15,-2 3 12 16,-2 1-24-16,3-4-4 16,1-1 14-16,1-2-23 15,0-3 18-15,6-3-5 16,2-9-10-16,4-3 8 15,4-4-12-15,0-2 0 0,0 0 2 16,0 0 9-16,0-2 9 16,0-11-20-16,0-5 0 15,4-2 0-15,2-1-20 16,3 1-12-16,0 0 16 16,3 3-16-16,-3 0 31 15,2 0-14-15,3 2-6 16,-2 1 13-16,3 2 1 15,-2 0 7-15,1 2-12 16,1 2 7-16,0 1 0 16,-2 3 5-16,0 4 0 15,3 0-4-15,-4 0 4 16,-1 0-7-16,-1 7-3 0,-1 3 12 16,-1 5-2-1,-3 2 3-15,2 1 5 0,-4 1-1 16,-1-4-7-16,-2 0 0 15,0-1 1-15,0-3 3 16,0-5 1-16,0 2-5 16,0-5-68-16,0-3-91 15,0 0-111-15</inkml:trace>
  <inkml:trace contextRef="#ctx0" brushRef="#br0" timeOffset="42028.2546">15264 5958 566 0,'0'0'251'16,"0"0"-225"-16,0 0 8 16,0 0-23-16,0 0 9 15,0 0 70-15,0 58-61 16,0-35-10-16,0 0-12 15,0-1 8-15,1-3-14 16,2-4-1-16,0-2 0 16,1-4-37-16,-1-6-136 15,-1-3-135-15</inkml:trace>
  <inkml:trace contextRef="#ctx0" brushRef="#br0" timeOffset="43001.0492">14737 5482 545 0,'0'0'147'15,"0"0"-124"-15,0 0 6 16,0 0 28-16,0 0 10 0,0 0-47 15,0 2-5 1,0 14-3-16,0 4 50 0,0 5-31 16,-3 4-19-16,0 3 27 15,-2 2-10-15,1-1-16 16,1-2-2-16,3-6-8 16,0-7-4-16,0-5 4 15,0-6-3-15,0-6 4 16,0-1-4-16,0 0-10 15,2-3 3-15,8-15-16 16,-3-5-25-16,-3-5-4 16,-3 0-10-16,-1 0 46 15,0 0-8-15,0 4 24 16,0 3 3-16,-5 2 4 16,3 2-7-16,-3 2 0 0,2 0 2 15,1 3-15-15,-2 1 13 16,3 0 0-16,1 0 12 15,0 5-10-15,0 1 8 16,0 2 14-16,0 3 10 16,0-1-12-16,0 1 3 15,7 0-24-15,8 0 1 16,6-2 21-16,1 2 2 16,0 0-25-16,1 0 2 15,-5 0-7-15,-2 0 4 16,-2 0 0-16,-4 0-27 15,-4 0-75-15,-1 6-27 16,-5 4-99-16,0 2-183 0</inkml:trace>
  <inkml:trace contextRef="#ctx0" brushRef="#br0" timeOffset="43175.5199">14767 5624 547 0,'0'0'111'15,"0"0"-96"-15,0 0 35 16,0 0 22-16,0 0-13 16,0 0-44-16,85 2-12 15,-67-7 15-15,1 4-18 0,-4 1-64 16,-3 0-153 0</inkml:trace>
  <inkml:trace contextRef="#ctx0" brushRef="#br0" timeOffset="43923.5156">14721 6025 658 0,'0'0'96'0,"0"0"-44"16,0 0-14-16,0 0 67 0,0 0-37 15,0 0-59-15,7-21-9 16,-7 29-1-16,0 13 1 15,0 3 19-15,5 3-18 16,-4 0 2-16,2-5 15 16,0-1-14-16,-1-4 1 15,-2-3-5-15,0-8 3 16,0-2 5-16,0-3-5 16,0-1-3-16,0 0 25 15,0-3-25-15,-2-12 22 16,-4-9-22-16,0-7-6 15,3-6-9-15,3-3-27 0,0 1-25 16,0 2 38 0,1 9 11-16,6 6 18 0,-2 7 0 15,0 7 8-15,-2 2-18 16,0 3 20-16,-1 1-5 16,2 2-5-16,2 0-8 15,3 0 7-15,3 5 2 16,4 1 1-16,-1 0 12 15,2-1-11-15,-1-2 4 16,-4 1-5-16,3-2 3 16,-3 1 10-16,-3 1-15 15,-2-3-46-15,1 1-50 0,-3-1-84 16,-5 2-285 0</inkml:trace>
  <inkml:trace contextRef="#ctx0" brushRef="#br0" timeOffset="44097.6145">14820 6089 485 0,'0'0'278'15,"0"0"-238"-15,0 0-37 16,0 0 100-16,0 0-18 16,0 0-50-16,44-7-22 15,-22 1-13-15,-4 0-18 16,0-1-70-16,-6 0-110 0</inkml:trace>
  <inkml:trace contextRef="#ctx0" brushRef="#br0" timeOffset="46919.5338">14830 5978 333 0,'0'0'209'0,"0"0"-115"16,0 0-74-16,0 0 20 16,0 0 28-16,0 0-56 0,0 0 12 15,-8-12-24-15,5 7 5 16,-3-2 55-16,1 2-59 15,3 2 4-15,-1 1 33 16,0-1-31-16,0 1-3 16,3-1 18-16,-2 1-16 15,1 2-7-15,1-2 1 16,0 1 0-16,0 1 10 16,0-2-7-16,0 2-3 15,0 0 0-15,0 0 2 16,0 0-4-16,0 0 0 15,0 0 2-15,0 0-2 0,0 0 2 16,0 0 0-16,0 0-4 16,1 0 8-16,10 0-15 15,0 0 11-15,3 0 0 16,4 0 8-16,-2 0-8 16,-2 0 0-16,-1 0-2 15,-4 0 2-15,-1 10-5 16,1-2 2-16,-5 6 3 15,-1 0-7-15,-3-2 3 16,0 2 4-16,0 2-2 16,0 1 5-16,0-1-3 15,-9-1 0-15,0-3 2 16,-4 1-1-16,2-2 5 0,-4-1-6 16,0 2 0-1,-2-3 3-15,1 1-13 0,0-3 5 16,6-2 5-16,2-5-9 15,0 0 10-15,6 0-1 16,2 0 0-16,-2 0-19 16,2 0 16-16,0 0 2 15,0 0 1-15,0 0 16 16,0 0-16-16,0 0 0 16,0 0 0-16,0 0 3 15,3 0-3-15,11 0-2 16,3 0 2-16,8 5 16 0,-2 4-15 15,0 4-1 1,-1-1 7-16,-2 3-4 0,0 1 0 16,-2-2-3-16,2 0-6 15,-1-3-3-15,1 0-122 16,-1-7-54-16</inkml:trace>
  <inkml:trace contextRef="#ctx0" brushRef="#br0" timeOffset="52035.0955">18094 9987 372 0,'0'0'116'16,"0"0"-65"-16,0 0-31 15,0 0-5-15,0 0 69 16,0 0-80-16,0 0-4 0,-14-37 37 15,14 29-25 1,0 2-1-16,0 2 0 0,0 2-11 16,0-1 45-16,0 1-40 15,0 2-5-15,0 0 30 16,0 0-27-16,0 0 42 16,0 0-32-16,0 0-9 15,0 0 29-15,0 0-33 16,0 0 0-16,0 0-2 15,0 0-1-15,0 14-3 16,-2 11 4-16,-2 10 2 16,-4 9 1-16,-4 3-1 15,2 5 0-15,-5 2-5 16,0 6 28-16,-1-2-30 16,1-3 7-16,2-10 0 0,7-17-14 15,2-14 15-15,4-9-1 16,0-5 0-16,0 0 15 15,0 0-24-15,0 0 9 16,8 0 0-16,10-5-19 16,2-9 23-16,7-1-4 15,-1-7 5-15,4-5 18 16,1-4-28-16,6-6 5 16,5-5 0-16,7-4-25 15,7 0 25-15,7 0 0 16,3 0-3-16,1 2-38 15,-4 8 34-15,-9 9-26 0,-8 6 19 16,-8 7-19-16,-3 8-32 16,-2 1 13-16,-2 2-26 15,-3-1-130-15</inkml:trace>
  <inkml:trace contextRef="#ctx0" brushRef="#br0" timeOffset="58519.5193">2115 6109 638 0,'0'0'8'0,"0"0"18"16,0 0-24-16,0 0-1 15,0 0-1-15,0 0 2 16,0 0 30-16,20 2-31 16,14-2 22-16,15 0 24 15,7 0-39-15,10 0 44 16,9 0-41-16,13 0-1 15,11-1 48-15,9-10-56 16,7 1 1-16,-3-3 2 16,-3-1 18-16,-3 2-24 0,-12 0 1 15,-12 2 0-15,-8 2-10 16,-15 2 10-16,-2 3 0 16,-16-1-3-16,-7 4 23 15,-12 0-26-15,-9 0 6 16,-7 0 0-16,-2 0-13 15,-2 0 6-15,-2 0-48 16,0 0-30-16,0 0-1 16,0 0-5-16,-14-9-8 15</inkml:trace>
  <inkml:trace contextRef="#ctx0" brushRef="#br0" timeOffset="58939.1561">3007 5571 671 0,'0'0'18'15,"0"0"25"-15,0 0-28 16,0 0 22-16,0 0-37 15,0 0 0-15,-7-20-6 16,41 40 20-16,17 7-13 0,13 7 28 16,5 4-20-1,2 2 24-15,-2 3-33 0,-2 0 1 16,-1-1 11-16,-8-3-6 16,-3-4-6-16,-1-1 0 15,-7 1 0-15,-8 1 11 16,-6 0-11-16,-14 1 0 15,-13 2-15-15,-6 6 30 16,-22 3-4-16,-14 1-11 16,-8-4 3-16,2-8 9 15,3-3-4-15,7-4-16 16,7-5 0-16,4-3-88 0,9-5-12 16,4-9-94-1</inkml:trace>
  <inkml:trace contextRef="#ctx0" brushRef="#br0" timeOffset="59743.4229">2676 6812 664 0,'0'0'59'0,"0"0"-50"0,0 0-9 16,0 0 0-16,-22 110 14 16,19-46-8-16,3 14 22 15,0 12 69-15,0 8-72 16,4 7 43-16,5 4-44 15,0-3-24-15,5-7 36 16,1-9-32-16,4-8-4 16,1-10 0-16,0-8 18 15,-3-8-16-15,-5-10-2 16,-2-12 0-16,-6-10 3 16,-2-12 0-16,-2-6-6 15,0-6-13-15,0 0-12 0,0-6 17 16,-11-16-14-16,-11-12-185 15,-6-8 91-15,-7-5-166 16</inkml:trace>
  <inkml:trace contextRef="#ctx0" brushRef="#br0" timeOffset="60071.3308">2373 7652 629 0,'0'0'72'15,"0"0"-69"-15,0 0-3 0,0 0 0 16,0 0-7 0,0 0 16-16,16 100 71 0,3-45-40 15,0 8-11-15,2 9 52 16,7 1-56-16,2 2-24 16,0-5 7-16,7-11 0 15,0-12 19-15,7-14-27 16,-4-11 3-16,3-7 23 15,1-7-19-15,0-8 10 16,4 0-16-16,1-21 9 16,-1-6 2-16,-3-12-12 15,-6-5 0-15,-7-8-11 16,-2-2 11-16,-6-3-31 16,-2 5-27-16,-5 3-93 0,-1 5-13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26:56.47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3610 10638 689 0,'0'0'27'15,"0"0"-22"-15,0 0-5 16,0 0 0-16,0 0 0 16,0 0 23-16,0 0-23 15,0 0 2-15,105-37 6 16,-28 21-8-16,8-4 1 15,9 1-7-15,3-1 13 16,-3 1-6-16,-12-1-1 16,-12 5 0-16,-19 3-1 15,-17 4 5-15,-15 3-4 16,-11 2 0-16,-5 3 11 0,-3 0-15 16,3-2 4-16,-3 2-7 15,0 0 2-15,0 0 4 16,0 0-35-16,0-2-53 15,0-3-172-15</inkml:trace>
  <inkml:trace contextRef="#ctx0" brushRef="#br0" timeOffset="1008.1495">9364 10549 554 0,'0'0'36'16,"0"0"54"-16,0 0-26 16,0 0-33-16,0 0 28 15,0 0-19-15,0 0-12 16,-32-25 28-16,27 23-24 16,5-1-21-16,0 1 29 15,0 0-25-15,0 1 0 16,0-1-7-16,0 1-7 15,0 1 5-15,0-1-6 0,0 1 0 16,0-2 2 0,0 2 3-16,0 0-5 0,0 0 0 15,0 0-4-15,0 11-15 16,5 13 16-16,0 6 3 16,2 1-1-16,3-1 5 15,-3-4-8-15,2-7-3 16,1-4 7-16,3-8 8 15,3-4 1-15,11-3-7 16,8-3 20-16,6-21-20 16,4-6 11-16,-1-6-13 15,-7-2 0-15,-7 0-1 16,-4 3 7-16,-9 5-6 16,-6 9 0-16,-3 7 0 0,-5 6-9 15,-2 4 7-15,1 3-54 16,0 1-28-16,6 0-116 15,0 0-44-15,-1 8 50 16</inkml:trace>
  <inkml:trace contextRef="#ctx0" brushRef="#br0" timeOffset="1964.0866">4111 13184 594 0,'0'0'78'16,"0"0"11"-16,0 0-39 16,0 0-18-16,0 0 22 15,0 0-43-15,-11 0 5 16,11 0-16-16,25 0 0 16,16 0 6-16,20 0 10 15,13 0-11-15,9-8 3 16,3-6 1-16,2-3-4 15,0-3-5-15,-5-4 0 16,-4 2 1-16,-9 4-1 16,-12 5 0-16,-9 6-4 15,-18 6-13-15,-14 1-31 0,-7 0-33 16,-5 1-18-16,-4 12 68 16,-1 3-69-16,5-2-55 15</inkml:trace>
  <inkml:trace contextRef="#ctx0" brushRef="#br0" timeOffset="2944.6897">9931 12508 228 0,'0'0'5'0,"0"0"-1"15,0 0 1-15,0 0 8 16,0 0-1-16,0 0-2 16,-3-47-10-16,3 41-3 15,8-2-1-15,2 2 4 16,-1 1-50-16,3-2-58 16</inkml:trace>
  <inkml:trace contextRef="#ctx0" brushRef="#br0" timeOffset="3485.6376">9931 12508 279 0,'56'-86'223'0,"-59"86"-146"0,1 0-22 15,-1 0-16-15,2-1-24 16,-1-3 42-16,0 1-49 16,2 0 4-16,-1 0 42 15,-1 1-26-15,0 1 15 16,1-1-7-16,0 1-1 15,-2 1 21-15,1 0-18 16,0-1-13-16,1 0 15 16,1 1-16-16,0 0 4 15,0 0-28-15,0 0 0 16,0 0 11-16,0 0-11 16,0 0-7-16,0 0 4 0,0 2-19 15,0 15 18-15,0 7-10 16,0 8 14-16,1 2 0 15,3 5 0-15,-3 4 0 16,1-2-2-16,2-2 8 16,-1-3-7-16,1-5 1 15,0-6 0-15,-1-6-4 16,1-7 4-16,-1-5 0 16,0-4-7-16,0-3 0 15,0 0 3-15,2 0 4 16,5-1 0-16,13-18 37 15,5-10-32-15,9-5-5 16,-2-7 5-16,-3 0-1 16,-6-2 0-16,-3 1-4 15,0 9 0-15,-2 3 1 0,-5 11-1 16,-3 2-7-16,-2 6 2 16,-5 6-42-16,0-1-8 15,-2 4-42-15,2 1-65 16,-1 0-84-16</inkml:trace>
  <inkml:trace contextRef="#ctx0" brushRef="#br0" timeOffset="4985.9346">4942 15071 593 0,'0'0'82'16,"0"0"-48"-16,0 0 3 15,0 0-37-15,0 0 16 16,0 0 70-16,-3-40-55 16,3 34 7-16,0-2-15 0,0 2-7 15,0 3 13-15,0 0 10 16,-3 3-12-16,3 0 1 15,0 0-20-15,0 0-1 16,-2 0-7-16,2 0 5 16,0 9-18-16,0 11 13 15,2 12 0-15,7 5 1 16,1 1-1-16,1-3 0 16,-1-4-11-16,2-2 19 15,2-7-10-15,2-4 2 16,-4-6 0-16,1-2 6 15,-2-5-6-15,1-3-1 16,1-2-5-16,7 0 12 16,8-14 11-16,10-11-17 15,3-5 2-15,1-5-6 0,-1 2 4 16,0 2-2-16,-2 0-13 16,2 3-36-16,-2 4-6 15,0 4-74-15,-8 6-42 16,-10 3-200-16</inkml:trace>
  <inkml:trace contextRef="#ctx0" brushRef="#br0" timeOffset="6329.6638">9822 14475 765 0,'0'0'11'0,"0"0"-11"16,0 0 20-16,0 0-18 16,0 0 24-16,0 0 29 15,0 0-38-15,0-5-11 16,0 5-6-16,0 5-9 15,6 12 9-15,3 7 8 0,5 10 37 16,-4 3-2-16,3 6-27 16,0-1 23-16,1-2-27 15,0-3-7-15,4-3 30 16,0-3-35-16,0-6 1 16,2-9 2-16,-6-5 6 15,-4-7-1-15,2-4-8 16,2 0 2-16,7-3 13 15,13-18-6-15,6-10-7 16,6-7 14-16,4-2-10 16,0-1-12-16,-1 0-5 15,2 2-33-15,3 2 14 0,1 4-73 16,-2 6-26 0,-6 5-42-16,-12 8-194 0</inkml:trace>
  <inkml:trace contextRef="#ctx0" brushRef="#br0" timeOffset="7597.6018">1954 17558 634 0,'0'0'84'0,"0"0"-60"15,0 0-22-15,0 0 16 16,0 0 9-16,0 0 30 16,-7-5-30-16,7 5-27 15,0 0 0-15,0 0-1 16,0 0 6-16,4 0-12 0,11 9 7 16,6 7 0-16,4-2 3 15,4 1 3-15,-1-1 5 16,5 1-11-16,-3-3 1 15,-4-5 4-15,-3-1-5 16,-5-2 0-16,-6-4 3 16,-5 0 1-16,2 0 1 15,2 0 3-15,5-11 0 16,7-9-7-16,2-5-1 16,5 0-41-16,3-1-14 15,2-3-84-15,4 0-45 16</inkml:trace>
  <inkml:trace contextRef="#ctx0" brushRef="#br0" timeOffset="8407.3335">5043 17361 525 0,'0'0'67'0,"0"0"-45"16,0 0 15-16,0 0-7 16,0 0 1-16,0 0 25 15,-7-8 1-15,7 8-27 16,0 0-11-16,0 0-16 0,-3 0 2 16,3 0-5-16,0 0-8 15,0 0 8-15,0 10 4 16,0 4-4-16,5 3 5 15,5 2-4-15,2-7 18 16,4-1-12-16,-2-5-5 16,5-3 3-16,-1-3-5 15,5 0 9-15,5-5 7 16,3-12-5-16,1-3 15 16,3 0-13-16,-2-3-13 15,-1 3 0-15,0 1 6 16,-2 5-10-16,-2 1 4 15,1 6-23-15,0-2-22 16,1 5-53-16,3 2-19 16,-3-1-50-16,-2-1-132 0</inkml:trace>
  <inkml:trace contextRef="#ctx0" brushRef="#br0" timeOffset="9405.7169">9520 16719 622 0,'0'0'214'15,"0"0"-189"-15,0 0-22 16,0 0 2-16,0 0-1 16,0 0 12-16,0-10-16 15,0 14 3-15,0 14 4 16,0 11-5-16,1 5 19 15,8 5 26-15,3-1-46 0,1-6 11 16,4-5-12-16,-2-9 3 16,4-3-3-16,0-8 5 15,-2-4 1-15,-1-3-4 16,1 0 12-16,2 0 1 16,3-17 19-16,2-5-7 15,0-1-2-15,-3 0-25 16,-4 4 0-16,-4 2-7 15,-3 2 19-15,-2 2-13 16,1 2 1-16,-3 3 0 16,0-1 0-16,-3 2 0 15,0 3-1-15,-2 2-1 0,-1 1-16 16,2 1 12 0,-2 0-13-16,0 0-19 0,0 0 15 15,0 0-23-15,0 0-36 16,5 0 50-16,1 6 6 15,2 0-11-15,4 2-26 16,3-4-45-16,4-4 13 16,-2 0-99-16</inkml:trace>
  <inkml:trace contextRef="#ctx0" brushRef="#br0" timeOffset="10898.1232">8219 6006 709 0,'0'0'51'0,"0"0"14"16,0 0-61-16,0 0 24 0,0 0-25 15,0 0 7-15,3-11 6 16,0 11-12-16,3 14-4 16,3 11 42-16,3 8-8 15,6 9 5-15,-3 3-2 16,-1 5-29-16,-1-3 27 16,1-5-32-16,-2-7 4 15,1-6 14-15,-1-8-8 16,-2-5-13-16,-2-8 0 15,-2-2 9-15,0-5-8 16,3-1 3-16,8 0 10 16,8-13 24-16,8-13-21 15,1-3-7-15,-1-3-10 0,-6 3 0 16,-9 7 3 0,-3 4-3-16,-3 5 0 0,-5 3-3 15,-3 5-11-15,-2 3 6 16,-1 0-31-16,-1 1-37 15,3 1-12-15,2-2-65 16,0 0-117-16,-4-2-162 16</inkml:trace>
  <inkml:trace contextRef="#ctx0" brushRef="#br0" timeOffset="12430.748">22589 6039 756 0,'0'0'73'0,"0"0"-34"16,0 0-27-16,0 0 46 15,0 0-49-15,0 0 11 16,0 0 39-16,0-32-43 0,0 31 28 16,0 1-31-16,0 0-8 15,0 0 3-15,0 0-8 16,0 0-6-16,0 0 4 16,0 18-4-16,0 11-4 15,9 14 10-15,-3 7 0 16,-3 4 5-16,0-2-5 15,0-7-3-15,-2-6 0 16,3-5 6-16,2-8 3 16,1-5-6-16,2-5 0 15,-2-7-7-15,-3-4 7 16,-1-2 0-16,2-3-4 16,14 0 21-16,12-8-3 15,14-17-14-15,14-8 6 16,5-8 2-16,-2-2-8 0,-3 4-4 15,-7 5-1 1,-13 7-9-16,-10 8 6 0,-6 4-17 16,-7 3-55-16,3 6 10 15,4 0-121-15,-4-3-72 16</inkml:trace>
  <inkml:trace contextRef="#ctx0" brushRef="#br0" timeOffset="14279.3023">22651 9811 280 0,'0'0'0'16,"0"0"0"-16,0 0 37 16,0 0-2-16,0 0 86 15,0 0-67-15,0 0-16 16,27-66 46-16,-27 57-56 16,0 2 29-16,0 2-26 0,0-1 12 15,0 3 18-15,0 0-22 16,0 2-8-16,0 0 7 15,0 1-28-15,0 0 29 16,0 0-39-16,0 4-32 16,0 18 28-16,0 11-11 15,5 4 15-15,1 6 27 16,1-3-24-16,2-7 12 16,5-4-15-16,-1-8 11 15,2-6-16-15,-3-5 5 16,3-7 0-16,3-3 5 15,9 0 2-15,14-20 23 16,7-12-30-16,10-5 1 0,-4-2 3 16,-1 2-4-1,-11 5 0-15,-7 6 0 0,-12 6 3 16,-6 6-4-16,-6 3 1 16,-4 5 0-16,-1 1-9 15,-3 2-3-15,1-1-24 16,6 1-11-16,4 1-32 15,7-1 30-15,3 1-22 16,2 2-2-16,-1 0-44 16,-6 0-31-16</inkml:trace>
  <inkml:trace contextRef="#ctx0" brushRef="#br0" timeOffset="21206.6527">22674 12093 547 0,'0'0'48'16,"0"0"6"0,0 0 23-16,0 0-61 0,0 0 64 15,0 0-28-15,-17-82-15 16,14 72 5-16,2 0-18 15,1 2-16-15,0 1 22 16,-2 4-30-16,2 0 17 16,0 2 5-16,-2 1-15 15,2 0 2-15,0 0-9 16,0 0-18-16,0 14 9 16,0 8-1-16,5 10 10 15,6 3-8-15,-2 3 20 16,1 3-12-16,1 1 0 15,-4 2-4-15,3-1 3 16,0-1 2-16,-3-3 0 0,5-5-1 16,-4-6 5-16,2-4-14 15,1-7 8-15,0-6 1 16,-5-8-2-16,2-3 13 16,8 0-11-16,13-20 13 15,14-15-5-15,12-8 8 16,5-8-16-16,-2 0 0 15,-3 1 11-15,-7 7-9 16,-4 6-2-16,-9 9 0 16,-7 6 2-16,-6 9-20 15,-9 4 14-15,-5 5-50 16,-2 4 4-16,-1 0-76 0,-4 0-48 16,-1 8-63-16</inkml:trace>
  <inkml:trace contextRef="#ctx0" brushRef="#br0" timeOffset="24181.4719">22671 14444 686 0,'0'0'62'16,"0"0"-47"-16,0 0 58 15,0 0 11-15,0 0-27 16,0 0 8-16,0 0-29 16,-6-68-33-16,6 68 1 15,0 0-4-15,0 7-25 16,0 18 22-16,0 9 2 0,1 9 1 15,6 4 0 1,1-1 3-16,0-3 0 0,2-2-3 16,2-10 0-16,0-5 4 15,0-8-4-15,0-5 0 16,-3-9 2-16,5-4-2 16,5 0 18-16,11-14-7 15,5-9 10-15,5-10-5 16,1 0-6-16,-6 0-9 15,0-1-1-15,-2 5-29 16,2 3 27-16,-3 6-46 16,-2 6-36-16,-3 5-5 15,3 6-27-15,-2-1-24 16,-1 4-120-16</inkml:trace>
  <inkml:trace contextRef="#ctx0" brushRef="#br0" timeOffset="27353.7378">22556 16172 277 0,'0'0'237'0,"0"0"-237"16,0 0-21-16,0 0 21 16,0 0 10-16,0 0 32 0,0 0 16 15,0 0-19 1,0 0-3-16,0 0-15 0,0 0-10 16,0 0 10-16,0 0-7 15,0 0-10-15,0 0 0 16,0 0 4-16,0 0-2 15,0 0 2-15,0 0-3 16,0 0 4-16,0 0-9 16,0 0 12-16,0 2-9 15,0 1 6-15,0 1 34 16,0 3-39-16,0 3 16 16,0 3-1-16,0 3-3 15,0 4-10-15,0 6 16 16,-4 1-8-16,2 3 12 15,0 3-25-15,2-2-1 0,0 0 20 16,0-4-5-16,0-5-14 16,0-5-2-16,0-5 2 15,2-7 3-15,1-2-4 16,0-2 0-16,-3-1 5 16,1 0 11-16,1 0-13 15,-2 0 22-15,6 0 1 16,3-4-2-16,6-6-24 15,3-2 16-15,4-1-5 16,6-1-10-16,4 0-2 16,2-2 0-16,2 3-17 15,5-4 4-15,-1 0-16 16,1 2-25-16,-3 1 7 0,-4 5-25 16,-5 1 0-16,-1 4-16 15,0 1-36-15,-3-1-37 16</inkml:trace>
  <inkml:trace contextRef="#ctx0" brushRef="#br0" timeOffset="33819.8117">12667 8624 487 0,'0'0'58'0,"0"0"-7"16,0 0-20-16,0 0-26 16,0 0 22-16,0 0 8 15,0 0-7-15,0-14-25 16,0 14 16-16,0 0-19 16,0 0 0-16,15 0 0 15,13 0 1-15,13 0-7 16,11 0 6-16,12 0 0 15,15 0-5-15,15 2 17 16,13-2-18-16,10 0 6 16,1 0-22-16,-2 0 16 15,-11 0-48-15,-8 0-65 16,-12 3 45-16,-13 0-147 0</inkml:trace>
  <inkml:trace contextRef="#ctx0" brushRef="#br0" timeOffset="35160.2443">12919 12061 462 0,'0'0'58'15,"0"0"21"-15,0 0-23 16,0 0-19-16,0 0 24 15,0 0-18-15,0 0 8 16,18-19-30-16,-4 9-18 16,10 3 57-16,5-3-37 15,5 0-20-15,7 3 18 16,5 0-18-16,3 2 10 16,2 2-13-16,2 1 0 15,1 2 8-15,-6 0-8 0,1 0-1 16,-7 0-2-1,-5 0 6-15,-4 0 0 0,-11 0-3 16,-4 0 0-16,-10 0-2 16,-4 0 2-16,-4 0 0 15,0 2-4-15,0-2 9 16,0 1-4-16,0-1-1 16,0 0 0-16,0 0 6 15,0 0-6-15,0 0 0 16,0 0 5-16,0 0 4 15,0 0-18-15,0 0 2 16,0 0-48-16,0 0-1 16,-7 0-110-16,-5 0-52 15</inkml:trace>
  <inkml:trace contextRef="#ctx0" brushRef="#br0" timeOffset="36580.6438">14351 11319 576 0,'0'0'74'0,"0"0"-24"16,0 0-28-16,0 0 24 15,0 0 19-15,0 0-41 16,0 0 32-16,-8-14-41 16,8 10-3-16,0-4 8 15,12-2-16-15,11-5-5 16,6-3 1-16,4 0 0 15,3-2-1-15,0 2 1 16,-5 0 0-16,-4 1 0 16,-1 2 2-16,-6 3 5 15,-1 1-7-15,-5 0 0 16,-3 5-7-16,-3 2 7 0,-3 1 0 16,-2 3-1-16,-2 0 9 15,-1 0-15-15,0 0 7 16,0 0 0-16,0 0-14 15,0 0 14-15,0 0-19 16,-7 0 1-16,-9 0-27 16,-8 0 27-16,-3 0-19 15,-6 0 9-15,-1 0 7 16,3 1 21-16,5-1 0 16,8 0 5-16,6 0 4 15,6 0 40-15,3 0-29 16,3-5-13-16,0-1 31 15,0 0-38-15,6-2 0 0,15-1-1 16,4-1 11 0,7 3-21-16,4-1 0 0,-4 4 11 15,0 2 0-15,-4 2 0 16,-4 0 0-16,-2 0-10 16,-4 9 19-16,-1 3-12 15,-5 4 3-15,-2 2 0 16,-4 1 25-16,-3 3-23 15,-3 0-2-15,0 0 38 16,0-1-37-16,0 0-2 16,-6 0 0-16,-1 0 1 15,-2-1 6-15,0 1-6 0,1 0-68 16,-2-1-26 0,-1-3-99-16,-2-6-256 0</inkml:trace>
  <inkml:trace contextRef="#ctx0" brushRef="#br0" timeOffset="38015.8247">15126 10803 621 0,'0'0'57'0,"0"0"-51"0,0 0-5 16,0 0 50-1,0 0 18-15,0 0 18 0,0 0-2 16,5 16-29-16,-5-16 7 15,1 0-4-15,1 0-20 16,1-2 31-16,3-13-37 16,4-9-31-16,2-8 8 15,3-4-8-15,2-5-3 16,-1-4 1-16,-1-4-16 16,1-1 11-16,-4 5-18 15,-3 9 23-15,-3 11-6 16,-3 16 11-16,-3 5-10 0,0 4 4 15,0 11-39 1,0 14 20-16,0 6 12 0,0 1 7 16,0-2-3-16,6-7 6 15,8-6-2-15,2-7 0 16,2-5 1-16,4-5-3 16,3 0 2-16,1-12 0 15,4-11-3-15,0-3-3 16,-1-3 4-16,-5 2 1 15,-7 3 2-15,-4 5-8 16,-6 7 7-16,-4 7 0 16,0 0-1-16,-3 5 10 15,2 0-18-15,-2 0 9 16,0 17-7-16,0 5-2 16,0 4 18-16,-8-1-9 0,-2-1 8 15,4-3-5-15,5-2-6 16,1-2-59-16,0-6-50 15,4-5-18-15,22-6-20 16,5 0-56-16</inkml:trace>
  <inkml:trace contextRef="#ctx0" brushRef="#br0" timeOffset="38660.4545">15738 10565 256 0,'0'0'300'0,"0"0"-166"15,0 0-80-15,0 0 45 16,0 0-42-16,-97 22 0 15,76-13-8-15,9 1-46 0,3 1 3 16,9-2-6-16,0-1 10 16,2-3-22-16,18-1 12 15,6-4 0 1,4 0 31-16,3 0-29 0,-7-14-1 16,-3 2 10-16,-10 1-8 15,-7 1-3-15,-6 1 1 16,0 1-1-16,-1 1 0 15,-14 3-5-15,-2 1-25 16,1 3 10-16,1 0 4 16,8 0 8-16,2 7 0 15,3 3-36-15,2-2 30 16,0 3-17-16,0-2 14 0,10-2 11 16,3-3 12-1,5-4-6-15,1 0 0 0,-1-2 0 16,0-13 9-16,-2-2-8 15,-1-5-1-15,-3-1 13 16,-1-2-9-16,-5 0 24 16,-2-3-17-16,-2 1-5 15,-2-2 37-15,0 1-43 16,0 3 1-16,0 5 24 16,0 9-9-16,0 3 15 15,0 6-26-15,0 2 0 16,0 0-10-16,3 0-5 0,1 14 4 15,2 11 5 1,4 5 2-16,1 2 7 0,-2 0-6 16,-1-5 0-16,0-3 22 15,-2-5-24-15,1-7 0 16,1-2 18-16,-3-7-17 16,-4-2 19-16,2-1-18 15,5 0 18-15,6-11 50 16,8-13-70-16,3-6 12 15,-2-1-12-15,3-1-22 16,-6 3-26-16,0 10-76 16,-3 7-91-16,-8 12-65 15</inkml:trace>
  <inkml:trace contextRef="#ctx0" brushRef="#br0" timeOffset="38960.8026">16106 10545 282 0,'0'0'391'16,"0"0"-352"-16,0 0-12 16,0 0 114-16,0 0-89 15,0 0-52-15,66-78 6 16,-45 55 2-16,-4 1-3 16,-6 8-5-16,-6 7 7 15,-5 6-1-15,0 1-6 0,0 0 8 16,-5 5-10-1,-6 9 6-15,0 6-4 0,2 0 0 16,7-3 0-16,2 0 8 16,0-2-8-16,5-4 0 15,8-2 0-15,11-5 5 16,6-4-5-16,9 0-51 16,4-4-128-16,-3-12-254 15</inkml:trace>
  <inkml:trace contextRef="#ctx0" brushRef="#br0" timeOffset="41496.9605">16648 10218 532 0,'0'0'53'0,"0"0"12"0,0 0-18 15,0 0 12-15,0 0-36 16,0 0 23-16,-79 11-46 15,77-3 11-15,2 1-2 16,0-1-9-16,3-1-1 16,14 0-3-16,5-7 8 15,4 0 6-15,0 0-10 16,0 0 0-16,-9-8 3 16,-8 4 5-16,-6-1-8 15,-3 3 3-15,0-3-2 16,-12-2-1-16,-8 1-7 15,-3 1-4-15,4 1-15 0,4 4 30 16,6 0-7-16,6 0 3 16,1 4-38-16,2 7 29 15,0 3-2-15,0 0 22 16,6-2-21-16,10-1 10 16,1-5 0-16,3-3-4 15,-1-3 20-15,0 0-3 16,4-5 3-16,-4-12-9 15,1-2 14-15,-1-4-21 16,-6 0 4-16,-2-2-9 16,-2 2 16-16,-7 3 16 15,0-2 0-15,-2 3-1 16,0-1-6-16,0 1-4 0,0 0-1 16,0 4 0-16,0 3-14 15,0 0 11-15,0 5-10 16,0-1-2-16,0 5 33 15,0 2-17-15,0 1 2 16,0 0-10-16,0 0-4 16,0 0-8-16,0 0 1 15,0 0-6-15,0 4 3 16,-2 4 6-16,0 4-5 16,-1-1 0-16,1 3 10 15,0 2-6-15,0 2 1 16,-1 3 0-16,2 2-1 0,1 2 1 15,0 2 0 1,0 4-3-16,0 1 13 0,0 6-14 16,6-2 4-16,3-2 0 15,1-6-11-15,4-8 7 16,-4-6-3-16,-1-5 2 16,-2-4 10-16,0-1-7 15,-2-2 2-15,-2-2 0 16,0 0 7-16,1 0-2 15,4-6-5-15,2-14 16 16,0-4-12-16,-2-3-8 16,-3 1-21-16,-5 2-24 15,0 2 41-15,0 3-65 16,-3 5 26-16,-9 3 44 16,1 6-14-16,-2 2 8 0,5 2 8 15,2 1 1-15,5 0-10 16,-1 0 10-16,2 0-21 15,0 0 12-15,0 0-8 16,0 0 9-16,3 3 8 16,5 1 0-16,3-4 0 15,1 0 19-15,1 0-4 16,1 0 21-16,-1 0-24 16,-4-9 30-16,4-3-8 15,-3-3-20-15,2-2 7 16,-3-5-21-16,-2-3-1 15,0-2 1-15,-5 0 1 16,2 2 15-16,-2 1-11 16,0 2-2-16,-2 2 26 0,1 1-29 15,1 2 0-15,-2 1 2 16,5 5 1-16,-4 3 5 16,1 4-6-16,-2 0-2 15,0 3 20-15,0-1-20 16,0 2 0-16,0 0-3 15,0 0-12-15,0 0 11 16,0 13-8-16,0 4 12 16,0 3-9-16,-3 3 9 15,-4-2 0-15,4 1 2 16,1-2-1-16,2 0 9 16,0 0-8-16,0-1 7 0,12 0-6 15,-2-2-2-15,5-3-1 16,-3-2 3-16,1-3 1 15,-2-2 2-15,-4-4-6 16,0 0 4-16,2-3 3 16,1 0-1-16,-1 0-3 15,1 0-3-15,-1-3 8 16,-2-3-5-16,1 1-3 16,1 2-23-16,-5 0 21 15,1 0-35-15,-4 3-6 16,-1 0-39-16,0 0-77 0,0 0-102 15</inkml:trace>
  <inkml:trace contextRef="#ctx0" brushRef="#br0" timeOffset="43280.0047">17469 10062 645 0,'0'0'181'15,"0"0"-36"-15,0 0-95 16,0 0-21-16,0 0 14 15,0 0-42-15,20-79 1 16,8 54-2-16,1-2 10 0,-1 2-19 16,-7 0 9-16,-5-2 0 15,-8 3 3-15,-8-2-1 16,0 5 2-16,0 3 5 16,-6 5-9-16,-1 4 36 15,2 6-31-15,3 3 3 16,1 0-10-16,-4 0 2 15,-4 15-15-15,-7 12 6 16,1 6 9-16,-1 6-4 16,4-1 4-16,4 0-3 15,1-3 3-15,5-1 2 16,2-5-2-16,0-3-2 16,0-8 2-16,9-6-12 0,0-6 12 15,2-1 0-15,1-5 9 16,3 0-9-16,-3 0 12 15,1-2-12-15,-3-7 0 16,2-6 17-16,-4-1-17 16,-2-3-21-16,-2-1 18 15,-4 3-10-15,0 2 12 16,0 5-6-16,-10 6 6 16,-3 4-9-16,-4 0 5 15,2 0 5-15,2 7-8 16,4 4 4-16,6 0 0 15,3 1-21-15,0-1-11 0,6 0 29 16,8-2-7 0,6-6-3-16,4-1 14 0,-3-2 3 15,1 0 3-15,-4 0-3 16,-4-2 2-16,-7-4-1 16,-3-3-1-16,-3-2 0 15,-1 0-2-15,0-3 4 16,0-3 5-16,0-2-7 15,4-5 1-15,5 3-9 16,3 0 8-16,3 5 0 16,-3 3-6-16,1 7 1 15,-4 5 3-15,-3 1-10 16,4 0-28-16,-4 4 29 0,-2 9-5 16,1 2 16-16,-3 2-2 15,-1-1 4-15,-1-1 24 16,0-4-23-16,2 0 2 15,1-5 23-15,3 0-28 16,9-4 9-16,0-2 2 16,5 0-1-16,6 0 11 15,-1-2-21-15,-1-10 14 16,-4-2-28-16,-6 0 14 16,-6-2 0-16,-7 2-11 15,-1 2 24-15,0 4-25 16,-3 1 12-16,-6 4 0 15,-2 3-16-15,1 0 9 0,3 1 7 16,-2 11 0-16,6 0 1 16,3 2-11-16,0 1 10 15,0-1 0-15,12-3-11 16,3-5 11-16,3-1-21 16,1-5 21-16,2 0-18 15,-2 0-1-15,-4-16-13 16,0-2 12-16,-7-1 6 15,-7-1-2-15,-1 1 10 16,0 2 3-16,-7 3 6 16,-4 3-8-16,2 4 5 15,2 1 0-15,2 5 4 16,4 1 3-16,1 0-14 16,0 0 6-16,0 0-45 0,0 7 46 15,6 4-8-15,3 0 18 16,6-1-10-16,1-1 0 15,5-1 0-15,3 0-4 16,6-1-4-16,1-5-45 16,0-2-252-16</inkml:trace>
  <inkml:trace contextRef="#ctx0" brushRef="#br0" timeOffset="44908.111">18456 9581 718 0,'0'0'88'0,"0"0"-23"16,0 0-15-16,0 0 46 16,0 0-39-16,0 0-17 15,0 0-16-15,-24-17-23 16,16 24 18-16,2 9-19 16,5-1 0-16,1 2 3 0,0 0 1 15,4-2-1-15,13-3-3 16,-3-4 3-16,8-8 4 15,1 0 2-15,3-6-8 16,0-16 27-16,-7-2-28 16,-6-2-8-16,-13-2-9 15,0 2-17-15,-9 1 31 16,-12 3-22-16,-4 8 9 16,1 5 2-16,4 4 14 15,5 5-9-15,4 0 8 16,3 0-12-16,4 8 9 15,4 2-10-15,0 2 6 0,6 0 5 16,16-6 4-16,5-3-1 16,6-3 0-16,1 0 6 15,-4-14 11-15,-3-6-17 16,-7-3 1-16,-3-4 16 16,-4-4-12-16,-4-4-5 15,-3-3 0-15,-3-3 7 16,-3-2-5-16,0-1-2 15,0 5 0-15,0 7 10 16,0 13-10-16,0 7 0 16,0 8 13-16,0 4-9 15,0 0 8-15,0 0-12 16,0 6-26-16,0 13 24 0,0 7-7 16,0 1 7-1,0 1-1-15,0-3 6 0,6 0 1 16,5-10-2-16,-1 0-2 15,8-9 12-15,5-6-6 16,10 0-2-16,16-9 15 16,1-10-18-16,-2-1 10 15,-6 4-11-15,-16 5-15 16,-14 5 8-16,-4 5-3 16,-8 1 2-16,0 0 5 15,0 0-12-15,-12 4 12 16,-6 10 2-16,-4 3 1 15,4 2-2-15,3-2 5 0,9 2 7 16,6 1-10-16,0 1-8 16,0 1 3-16,18-5 5 15,3-4 0-15,7-5 7 16,2-8-7-16,0 0 0 16,-3 0-15-16,-8-8-2 15,-7 0 17-15,-10-1-7 16,-2 3 7-16,0-1-6 15,-13 2 14-15,-6 5-10 16,1 0 2-16,0 0-7 16,6 9-11-16,2 0 16 15,6 3-9-15,4-3 7 16,0 0-2-16,0 0-6 16,3-6 4-16,8 0 16 0,3-3-8 15,4 0 4-15,-2-3-4 16,2-14 20-16,0-5-7 15,-5-6-10-15,-2-5 22 16,-1-4-23-16,-7-5 25 16,-3-4-25-16,0 0 0 15,0 3 14-15,-2 5-8 16,-8 7-2-16,3 11 32 16,2 9-24-16,4 8 38 15,1 3-46-15,0 0-6 16,0 1-3-16,0 16-46 15,0 10 31-15,1-1 18 16,13 2-65-16,7-4 6 0,13-9-143 16,2-10-111-16</inkml:trace>
  <inkml:trace contextRef="#ctx0" brushRef="#br0" timeOffset="45719.2086">19713 9063 767 0,'0'0'122'15,"0"0"-86"-15,0 0 79 16,0 0-2-16,0 0-71 16,0 0-16-16,8-73-22 15,5 44 4-15,0-2-8 16,-1-2 0-16,0-1-3 16,-4-1 4-16,-4-1-1 15,-2 2 5-15,-2 6-1 16,0 8 0-16,0 6-4 0,0 8 0 15,0 6-12-15,0 0 12 16,0 0-10-16,0 0 2 16,0 3-29-16,0 14 25 15,0 5 0-15,0 4 12 16,4 4-4-16,8-2 4 16,4-1 0-16,4-6-6 15,1-4 13-15,4-7-6 16,2-6-1-16,0-4 0 15,0 0-17-15,-2-1 12 16,-7-7-2-16,-8 2 4 16,-5 1 3-16,-5 2 3 15,0 0-3-15,0 3 1 0,-11 0-7 16,-5 0 6 0,-1 5 0-16,1 7 1 0,3 3 1 15,7 1-2-15,3-2 0 16,3-1 1-16,0-1-13 15,7-2 12-15,11-6 0 16,6-4-4-16,1 0-5 16,-4 0 8-16,-3-11-16 15,-9-1-17-15,-6-3 31 16,-3 0-53-16,-7 1 23 16,-17 0-37-16,-7 0 32 15,-7 6-34-15,-4 4-6 16,-4 4-14-16,1 0 69 15,0 0-20-15,10 0 43 16,10 0 15-16,11 1 45 0,9-1 28 16,4 0-16-16,1 0-47 15,0 0-1-15,3 0-19 16,21 0-5-16,12 0 0 16,9 0-37-16,2-6-58 15,-3-5-258-15</inkml:trace>
  <inkml:trace contextRef="#ctx0" brushRef="#br0" timeOffset="46305.6502">20377 8828 670 0,'0'0'80'16,"0"0"-34"-16,0 0-4 16,0 0 61-16,0 0-19 15,0 0-29-15,-2 0 18 16,2 0-17-16,0 0 21 0,0 0 9 15,0-6-22-15,0-12-6 16,0-8-58-16,9-6 0 16,3-7 1-16,5-2-1 15,-2-2 0-15,1 2-2 16,-4 7-8-16,-2 12 4 16,-4 10 5-16,-4 9-30 15,-2 3 24-15,0 0-41 16,1 0 8-16,2 0 0 15,5 5-26-15,5 12 64 16,2 7-9-16,2 3 11 16,1-1 9-16,-2-1-9 15,-3-6 0-15,0-7-1 16,-3-4 7-16,-4-6-6 16,1-2 5-16,2 0-5 0,4-8 66 15,7-14-35-15,2-9-22 16,-2-2-9-16,-4-1 11 15,-6 3-10-15,-4 8-1 16,2 6-25-16,-7 10 10 16,2 7-79-16,2 0-83 15,-2 5-176-15,0 10 97 16</inkml:trace>
  <inkml:trace contextRef="#ctx0" brushRef="#br0" timeOffset="47054.3733">20781 8716 407 0,'0'0'259'0,"0"0"-217"0,0 0 38 15,0 0 34-15,0 0-41 16,86-34-50-16,-57 17-16 16,-3 1 3-16,-3 2-7 15,-6 1-3-15,-7 4 0 16,-7 0 8-16,-3 3 6 15,0 0-14-15,-4-1-6 16,-13 1 5-16,1 2-26 16,-1 4 4-16,2 0 21 15,6 0-70-15,3 4 18 16,5 7 13-16,1 3 8 0,0 5 32 16,2 2-17-1,11-1 18-15,3-2-2 0,-1-2-4 16,4-7-8-1,0-3-12-15,-1-6-4 0,-1 0 26 16,-5-2 6-16,-1-10-2 16,-3-1 32-16,-3 0-16 15,-2 0 7-15,-2-3 26 16,1 2-27-16,-2-3-10 16,3-2-12-16,-2 1 0 15,1-1-1-15,1-2 12 16,-1 1-4-16,1 3-5 0,-2 3 4 15,2 6 41 1,-2 3 12-16,-1 3 0 0,0 2-23 16,0 0-31-16,0 0-5 15,0 11-12-15,2 8 12 16,1 9-3-16,1 1 10 16,-1 0 6-16,0 0 20 15,-1-1-23-15,-1-7 27 16,2-6-32-16,0-4 1 15,0-8 0-15,1-1-3 16,-2-2 10-16,6 0-7 16,2-7-6-16,5-8 22 15,0 1-22-15,-3 4-73 16,-8 5 60-16,-4 5-10 16,0 0-19-16,0 0-3 0,2 0 20 15,1 5 25 1,1 0 3-16,5-2 19 0,6-3 29 15,3 0-25-15,9 0 8 16,6-5-34-16,3-8 3 16,1-2-8-16,-1 1-91 15,-10 0-115-15,-9 2-301 16</inkml:trace>
  <inkml:trace contextRef="#ctx0" brushRef="#br0" timeOffset="48269.7236">21461 8615 854 0,'0'0'9'0,"0"0"48"16,0 0-41-16,0 0-16 15,0 0 53-15,83-77-44 16,-54 53 30-16,-4-4-7 15,1 0-29-15,-6 1 39 16,1-1-41-16,-4-2-1 16,-8 6 8-16,-5 2-4 15,-2 9 18-15,-2 9 6 0,0 2-16 16,0 2-3 0,0 0-9-16,0 7-24 0,-6 13 18 15,-2 3 0-15,1 5 6 16,4-2 0-16,3 1 2 15,0-4-13-15,4 1 11 16,11-6-4-16,5-4 3 16,6-4 2-16,6-10 1 15,4 0-2-15,6-2-37 16,-5-13 7-16,0-1-37 16,-13 3 2-16,-8 6 15 15,-8 4-26-15,-7 3 29 16,-1 0 9-16,0 0 38 15,-9 3 14-15,-4 5 11 0,-2 1 23 16,4-1 5 0,4-1-31-16,4 0-7 0,3 3-15 15,0 2 0-15,0 2-7 16,12 1 7-16,5-3 0 16,2-1 5-16,0-3-1 15,-3-5 1-15,4-3-5 16,-2 0 2-16,3-6 28 15,3-11-30-15,-5-2 0 16,-3 2 2-16,-6 3 0 16,-8 5 0-16,-2 6-2 15,0 3 6-15,-1 0 11 16,-13 0-17-16,-2 14-9 0,0 3 2 16,2 3 14-1,5 0-5-15,8-2-2 0,1-1 0 16,0-1-6-16,1-3 6 15,7 2 0-15,-4-1-7 16,1 3 14-16,-5 1-7 16,0 4 0-16,-2 0 2 15,-14 1 7-15,-3-4-6 16,6-7-3-16,4-5 8 16,6-6 1-16,3-1 4 15,0 0 38-15,3-15-31 16,19-9-14-16,8-5-6 0,11 0-28 15,5 2-52 1,6 0-60-16,-1 1-120 0</inkml:trace>
  <inkml:trace contextRef="#ctx0" brushRef="#br0" timeOffset="50770.5913">22595 8303 775 0,'0'0'99'16,"0"0"-49"-16,0 0 27 15,0 0-54-15,0 0 7 16,-82-21-4-16,57 25-9 15,8 13 25-15,2 3-27 16,6 1-12-16,8-1 1 16,1-6-4-16,0 0-1 15,20-8-1-15,10-4 4 16,6-2 30-16,6-2-16 0,-5-10-13 16,-7-2 11-16,-8 0-12 15,-11 1-4-15,-7 3-3 16,-4 2-11-16,0 3 15 15,-15 4-13-15,-5 1-14 16,3 0 19-16,-1 0-21 16,6 7 28-16,5 0 1 15,3-1-14-15,4 2 6 16,0 1-4-16,0-1 13 16,4 1 1-16,15-2 4 15,5-4-4-15,7-2-1 16,1-1-2-16,-1 0-3 0,-3-1-2 15,-8-6-6 1,-7 1 8-16,-5 0 10 0,-3 1 3 16,-2 0-8-16,-1-2 0 15,-2 0-4-15,0-3 6 16,0-1-2-16,0 0 0 16,0 0 3-16,0 1 7 15,0 0-10-15,0 3-8 16,0 0 8-16,0 2 0 15,0-2 3-15,0-3-11 16,0-1 21-16,0-2-15 16,0-3 2-16,0-2 0 15,0-7-3-15,0 0 3 16,0-3-5-16,0-1 5 16,0 5 5-16,0 5-3 0,0 2 3 15,0 5 2-15,0 6 0 16,0 4-1-16,0 2-5 15,0 0-1-15,0 0-17 16,0 10 0-16,0 13-1 16,0 9 18-16,0 6-1 15,4 1 1-15,3-1 0 16,2-5 2-16,-1-8 1 16,4-4-3-16,-1-8 0 15,3-4 3-15,3-8-2 16,6-1 8-16,6-8-9 15,2-15 13-15,3-3-4 16,-6-4-7-16,-3-2-2 16,-7 2 0-16,-6 3 5 0,-6 4-5 15,-3 7 0-15,-3 8 2 16,0 5 0-16,0 3 2 16,0 0-4-16,0 0-6 15,-4 4-6-15,-4 13 12 16,0 3-15-16,2 2 12 15,5 1 6-15,1-3-1 16,0-1-2-16,7-2 0 16,7-6-7-16,4-3 8 15,4-4-1-15,8-4 11 16,2 0-9-16,3 0-2 0,-5-5 0 16,-9-3-4-1,-5 1-16-15,-10 4 3 0,-5 1 17 16,-1 2-3-16,0 0-13 15,0 0 0-15,-5 5-28 16,-13 12 18-16,-3 5 19 16,-1 5-1-16,4 2-12 15,6-1 15-15,8-3-18 16,4-6 18-16,0-7-1 16,17-1 6-16,6-7 35 15,3-2-31-15,1-2 11 16,-3 0 8-16,-4-2-17 0,-4-6 6 15,-2 1-12 1,-1 0 0-16,-6-3-8 0,-1 2 8 16,-3-1-4-16,-3-3-40 15,0 0 3-15,0-1 12 16,-6 3 2-16,-7 3 27 16,0 3-10-16,0 4 10 15,2 0-16-15,1 3 14 16,6 7-17-16,3 2 12 15,1 4-4-15,0-1 11 16,1 1-2-16,13-2 2 16,6-4 0-16,4-4-5 15,5-5 0-15,-1-1-4 16,-3 0-1-16,-5-11-43 16,-5 1 26-16,-5-2 15 15,-7 1 12-15,-1 1 1 0,-2 2 21 16,0-1 2-16,0 1-16 15,0-2-4-15,0-4 14 16,5 0-18-16,7-5-1 16,0 1-14-16,8-2-14 15,-1-1-4-15,4 3-57 16,0 0 6-16,-2 6 12 16,-4 1-36-16,-4 4 53 15,-5 3 55-15,-5 1 1 16,-3 0 10-16,0 2 186 15,0-2-101-15,0 3-21 0,-10-2-11 16,-6 2-37-16,-6 0 13 16,-1 6-16-16,0 8 26 15,0 3-29-15,7 2-15 16,4 1 20-16,6 3-19 16,6 1-7-16,0-2 0 15,8 0 0-15,11-4 5 16,5-4-5-16,5-5 0 15,4-6-6-15,0-3 6 16,0 0 0-16,-2-9-5 16,-2-6 5-16,-7-2-19 15,-6-2 15-15,-8 3 8 16,-4 2 4-16,-4 7-8 16,0-1 0-16,0 5-4 0,-4 3 11 15,-4 0-5-15,2 0-2 16,0 6-9-16,2 5-9 15,2 3 17-15,2 0 1 16,0 0-9-16,3-2 8 16,12-1-4-16,8-1 4 15,3-4 1-15,4-4 18 16,2-2-17-16,0 0-1 16,-3-5 0-16,-4-9-1 15,-4 0 0-15,0-3 1 16,-5-1 0-16,-2 0-1 0,-4 2 1 15,-3 2 0 1,-5 6 26-16,-2 4 3 0,0 4 40 16,0 0-69-16,0 0 12 15,0 0-20-15,0 4 8 16,0 11-19-16,0 0 11 16,0 0-29-16,0-1 19 15,8-4-13-15,7-5-18 16,0-5 47-16,0 0 4 15,-2-12 0-15,-1-8-2 16,1-5 12-16,-4-6-2 16,-1 0 15-16,-4 0-13 15,-4 4 47-15,0 7-10 16,0 8 0-16,0 6 16 16,0 3-36-16,0 3-2 0,0 0-27 15,0 0-11-15,0 7 4 16,0 6 0-16,0 4-10 15,0 0-71-15,12-4-65 16,2-6-39-16</inkml:trace>
  <inkml:trace contextRef="#ctx0" brushRef="#br0" timeOffset="51126.8041">24212 8148 682 0,'0'0'60'0,"0"0"-49"16,-9-78 19-16,9 47 22 15,0-2-34-15,6 1-2 16,6 3-12-16,-1 7 55 0,-5 6-35 16,-1 11-20-16,-3 3 19 15,-2 2-23-15,3 0-38 16,1 16-123-16,3 4 100 15,-1-3-188-15</inkml:trace>
  <inkml:trace contextRef="#ctx0" brushRef="#br0" timeOffset="52505.8963">24565 7914 655 0,'0'0'143'16,"0"0"-96"-16,0 0-1 16,-85-7-25-16,51 17 6 15,2 8 14-15,4 3-14 16,10 1-22-16,9 0 10 16,8 0-11-16,1-7-8 15,6-2-4-15,21-6 8 16,7-7 20-16,12 0-12 15,-1-10-4-15,-5-8 12 0,-8-2-15 16,-15 3-1 0,-9 2-14-16,-6 2 14 0,-2 1-12 15,0 2 12-15,-3 3-4 16,-3 4-1-16,5 3 5 16,1 0-7-16,0 0-14 15,0 0-7-15,0 0 21 16,0 1-12-16,-3 9 13 15,0 4 0-15,-1 4 9 16,-1 3-3-16,0 5 0 16,0 3 1-16,-1 2-2 15,2 2 1-15,-3 0 0 16,-1-4 11-16,3-3-10 0,-1-5 8 16,2-2-9-16,0-8 0 15,3-2 14-15,0-5-14 16,1-4-20-16,0 0 19 15,0 0-12-15,0 0 11 16,0 0 2-16,10-10 0 16,8-12 1-16,3-2-1 15,1-2-2-15,0-5 1 16,0 3 1-16,-1 2 7 16,-1 0-7-16,-3 6 7 15,-2 5-19-15,-2 1 13 16,-1 4-1-16,-2 1 18 0,0 2-7 15,0 0-5-15,-4-2-3 16,0 0 2-16,-3 0 44 16,-2 4-45-16,-1 2 25 15,0 2-12-15,0 1 0 16,0 0-15-16,0 0-2 16,0 1-9-16,-9 14-1 15,-3 7 5-15,2 2 5 16,3 1 0-16,2-3 0 15,5 1-1-15,0-7 1 16,0-2-5-16,2-4-9 16,11-6 14-16,6-4 0 15,8 0 9-15,0 0-6 16,0-8 5-16,-8 1-8 16,-7 1-3-16,-10 2-7 0,1 1 12 15,-3 0-2-15,0-1 6 16,0 2 0-16,0-3 0 15,-3 3-6-15,1 2 0 16,2 0-14-16,-1 0 12 16,-3 0-23-16,0 7 22 15,1 5-8-15,3 2 7 16,0-2-2-16,0-1 6 16,5-4-3-16,8-1 9 15,2-6-6-15,5 0 6 16,1-3 1-16,1-13 3 15,0-5-10-15,-1-3-5 16,-6-1-9-16,-3 6 14 16,-6 5 0-16,-4 7 36 0,-2 5-10 15,0 2 15-15,0 0-41 16,0 0 14-16,-1 16-25 16,-8 6 11-16,-1 9 0 15,4 0-4-15,6 3 3 16,0-1-8-16,3-5-83 15,20-9-151-15,14-13-115 16</inkml:trace>
  <inkml:trace contextRef="#ctx0" brushRef="#br0" timeOffset="55913.7744">17629 12372 501 0,'0'0'34'15,"0"0"-2"-15,0 0-10 16,0 0 61-16,0 0 36 15,0 0-77-15,-3-40-42 16,3 66 0-16,0 13 14 16,0 5 20-16,0 7 38 15,0-3-71-15,3-8 29 16,14-10-25-16,4-11-5 16,7-9 0-16,5-10 14 0,8 0-3 15,4-13-10-15,1-12 15 16,-4-9-32-1,-7-1-1-15,-7-2-19 0,-4 7-6 16,-8 9-45-16,-4 11-14 16,-4 10-57-16,-4 0-200 15</inkml:trace>
  <inkml:trace contextRef="#ctx0" brushRef="#br0" timeOffset="56364.2706">18080 13099 541 0,'0'0'105'0,"0"0"-27"15,-12-75-70-15,9 57 36 0,0 5 49 16,3 9-21 0,0 2-19-16,0 2-53 15,0 3-7-15,0 16-6 0,0 11 11 16,0 6 2-16,0 7 7 15,0 1 6-15,4 1 1 16,1-3-14-16,2-4 0 16,4-9 7-16,4-6-7 15,5-7 0-15,6-11-1 16,11-5-15-16,9 0 16 16,8-17-3-16,3-1-83 15,-1 2 9-15,-11 9-64 16,-16 7-10-16,-21 0-334 15</inkml:trace>
  <inkml:trace contextRef="#ctx0" brushRef="#br0" timeOffset="57031.3038">16274 14695 643 0,'0'0'103'0,"0"0"-47"16,0 0-29-16,0 0-27 16,0 0 0-16,0 0 0 15,5 117 71-15,0-49-29 16,2-3 11-16,2-5-35 15,5-11-15-15,6-15 10 16,-1-10-8-16,6-13-1 16,6-11-2-16,8 0 14 15,13-28 11-15,5-9-25 16,-1-9 6-16,-6 1-8 16,-9 4-15-16,-9 15 13 0,-14 12-16 15,-2 14-31-15,-7 6-77 16,1 24 55-16,-3 13 28 15,-3 10-2-15,-4 13-31 16,0 13-52-16,0 8-22 16,0 3-34-16</inkml:trace>
  <inkml:trace contextRef="#ctx0" brushRef="#br0" timeOffset="57481.838">16132 16852 574 0,'0'0'60'0,"0"0"15"15,-33-83-4-15,30 77-34 16,3 6 12-16,0 0-32 0,-2 2-17 15,-1 22 6-15,-1 11-1 16,4 13 32-16,0 7 11 16,9 5-41-16,14-2 3 15,12-4 20-15,10-1-28 16,15-15 7-16,15-16-9 16,18-22 2-16,18-14-14 15,19-47 2-15,16-23-91 16,16-32-78-16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3:46:46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5064 5634 244 0,'0'0'199'0,"0"0"-160"0,0 0-34 16,0 0 78-16,0 0-66 15,0 0 5-15,0 0 34 16,-40-38-52-16,34 30-2 15,1 1 14-15,0 2-13 16,3 3 43-16,-1-1-28 16,2 3-10-16,1 0 8 15,-2 0-6-15,2 0-6 16,0 0-4-16,0 0 11 16,0 0-14-16,0 0 3 15,0 0-7-15,0 0 1 0,0 0 5 16,2 0-6-16,11 0-3 15,5 8 10-15,6 1-5 16,6-1 5-16,3 0 0 16,7-2 11-16,1-1-6 15,4-3-10-15,6-2-2 16,2 0 7-16,4 0 11 16,-1 0-11-16,-3 0 0 15,-2-2-4-15,-6-1 0 16,-5-2-2-16,-4-2-4 15,-7 2 10-15,-3-2-2 16,-7 0 2-16,-8 0 0 16,-1 4 15-16,-7 3-8 15,-3 0 18-15,0 0 8 0,0 0-27 16,0 0 24-16,0 0-17 16,0 0-7-16,0 0 0 15,0 0 1-15,0 0-10 16,0 0 3-16,0 0-5 15,0 0-7-15,0 0-22 16,2 0-25-16,5 0-14 16,5 0 40-16,0 5-45 15,1 0-60-15</inkml:trace>
  <inkml:trace contextRef="#ctx0" brushRef="#br0" timeOffset="2079.7891">11633 5554 616 0,'0'0'35'15,"0"0"2"-15,0 0-10 16,0 0-23-16,0 0 42 15,0 0-11-15,-13 0-34 16,10 0 38-16,3 0-31 0,0 0 6 16,0 0-14-16,0 0 0 15,0 0 3-15,-2 0-3 16,2 0 0-16,0 0-10 16,0 0 18-16,0 0-9 15,0 0 1-15,0 0-23 16,0 0 21-16,0 5-15 15,3 0 17-15,7 2-2 16,4 3 11-16,1-2-16 16,3 1 7-16,1-1 0 15,1-1-10-15,2 0 12 16,-1-1-2-16,3 0 0 16,3 2 9-16,4-2-11 15,7-3 2-15,5 2 0 16,4 1 3-16,3-3-3 0,3 4 0 15,1-2-1 1,0 0 13-16,-1 3-19 0,1-3 9 16,-2 4-2-16,-1-1 9 15,0 1-9-15,5-1-1 16,8-2-2-16,5-1 1 16,3-2 2-16,1-3 0 15,-3 0 7-15,-5 0-20 16,-2 0 13-16,0 0-8 15,-5 0 8-15,-3 0 0 16,-1 0 2-16,1 0-2 16,0 0 0-16,0 0 0 0,2 5 0 15,-2-2 3 1,2 1-3-16,-3 0 0 0,-1 1 2 16,-1 0-2-16,-2 0 0 15,-1 0 6-15,0-3-6 16,3 1-4-16,-3-3 3 15,-1 0 2-15,0 0 11 16,-6 0-11-16,1-5 4 16,-3-4 6-16,1 1-11 15,-1-2 0-15,-1 1 10 16,0 1-10-16,-6 1-5 16,2 2 4-16,-8-1 1 15,0 1 15-15,0 2-14 0,-4-2 7 16,3 3 7-1,-3-1-14-15,0 2 16 0,1 0-17 16,-2-1 3-16,0 1-2 16,0 0-1-16,-3 1 0 15,-1 0 1-15,-6 0-1 16,-5 0 0-16,-4 0-2 16,-1 0 7-16,-2 0-14 15,1 0 4-15,-1-1-23 16,3-2-6-16,3-4-68 15,-1 0-128-15</inkml:trace>
  <inkml:trace contextRef="#ctx0" brushRef="#br0" timeOffset="8124.0311">11591 5617 242 0,'0'0'50'0,"0"0"-36"0,0 0 10 15,0 0-8-15,0 0 53 16,0 0-43-16,0 0 3 16,0-4 20-16,0 3-44 15,0-2 7-15,0 1 22 16,0 2-16-16,0 0 19 16,0 0-16-16,0 0-19 15,0 0 15-15,0 0-16 16,0 0-1-16,0-1 0 15,0 1 3-15,0 0-2 16,0 0-1-16,0 0 0 16,0 0-3-16,0 0 3 0,0 0 0 15,0 0 7-15,0 0-1 16,0 0-6-16,0 0 0 16,0 0 6-16,0 0-5 15,0 0 1-15,0 0-3 16,0 0 1-16,0 0 0 15,0 0 0-15,4 0 0 16,6 0 0-16,-3 0 1 16,2 0 7-16,0 0-8 15,0 0 2-15,0 1 0 16,4 2 0-16,2 0-2 16,3 1 9-16,3-4 4 0,3 0-8 15,0 3-4 1,0-3 8-16,-1 0-4 0,0 0 2 15,-1 0-7-15,-1 0 10 16,-1 0-8-16,-1 0-2 16,-1 0 0-16,-5 0 1 15,1 0 5-15,-1 1-12 16,-1 2 6-16,3 2 0 16,0-2 0-16,1 2 0 15,2-2 0-15,2 1-2 16,2-2 12-16,-2 1-14 15,2 1 8-15,-1-3 6 16,-2 1 10-16,0-1-19 16,-3 2-1-16,-3-2 0 15,1 4 2-15,-1-1-3 0,2-1 2 16,2 1 3-16,0-1 8 16,-2 4-12-16,1-1-8 15,-2 0 8-15,2 2 5 16,0-5 7-16,2 2-12 15,0-1 0-15,3 1 19 16,3-3-16-16,3-1-2 16,1-1 1-16,2 2 11 15,0-2-17-15,2 0 4 16,4 0 0-16,-4 0 5 0,5 0-5 16,-6 0 3-1,-1 0-13-15,-1 0 10 16,-6 0 0-16,0 0 0 0,-6 0 8 15,1 0-14-15,-4 0 6 16,4 0 0-16,-2 0 0 16,2 0 0-16,0 0 0 15,3 0 0-15,-3 0 5 16,1 0-7-16,2 0 2 16,1 0 0-16,2 0-2 15,3 0 2-15,3 0 0 16,6 0-3-16,-5 0 6 15,0 0-3-15,-5 0 0 16,-5 0 0-16,-3 0-2 16,-3 0 2-16,1 0-2 0,1 0 0 15,6 0 1-15,2 0-2 16,4 0 3-16,2 0 0 16,2 0 10-16,0 0-10 15,1 0 0-15,1 0-6 16,-1 0 12-16,-6 0-6 15,1 0 0-15,-4 0 2 16,-1 0-15-16,-2 0 13 16,-1 0 0-16,2 0-3 15,3 0 8-15,4 0-6 16,1 0 1-16,1 0 0 16,4-2 8-16,-4-1-8 0,5 3 0 15,-2-3-11-15,-1-1 12 16,-1 3-1-16,0 0 0 15,-2-1 3-15,1 1-3 16,-4-2 0-16,-1 1 0 16,-2-1-9-16,0 1 20 15,-4 0-13-15,2 1 2 16,-4-1 0-16,-2 1-3 16,2-2 3-16,-3 3 0 15,1-1 0-15,-2 1 8 16,-1 0-14-16,0 0 6 15,1 0 0-15,-3 0-1 16,1 0 1-16,-2 0 0 16,1 0 5-16,-1-1 3 15,-2 0-8-15,1-1 4 0,-2 1 4 16,1-1 3-16,0 0-11 16,4 1 0-16,-2-2 6 15,0 2-3-15,-1 0 6 16,0 1-9-16,0-2 2 15,1 1 9-15,0-2-11 16,-1 0 0-16,4 1 0 16,-4-1 5-16,2 3-5 15,1-2 0-15,2 2 8 16,0 0-10-16,3-2 2 0,-1 0 0 16,2-1-1-1,-2 0 9-15,0 1-6 16,1-1-2-16,-3 3 0 0,2-2-2 15,0 1 2 1,0-1 0-16,-1 1 0 0,3 0 5 16,1 1-10-16,-1 0 5 15,1 0 0-15,2 0-1 16,-2 0 1-16,0 0-3 16,1-2 3-16,-3 1 1 15,-2-1 2-15,-2 0-3 16,1 2 0-16,-3-3-1 15,-2 3 1-15,2 0 0 16,-4-2-1-16,-1 1 1 16,2-1-2-16,-2 2-1 0,-1-1 3 15,2-1 6-15,1 1-6 16,-2 1 0-16,1-3 10 16,-2 3-5-16,-2-2-5 15,-1 2 0-15,2 0 6 16,-2 0-6-16,-2-2 0 15,1 2-6-15,-2 0 3 16,0 0 6-16,0 0-3 16,0 0 0-16,0 0-1 15,0 0-3-15,0 0 4 16,0 0 0-16,0 0-3 16,3 0 3-16,-2 0 0 15,2 0-1-15,-1 0 7 0,-2 0-10 16,0 0 4-1,0 0 0-15,0 0-4 0,1 0 4 16,-1 0 0-16,2 0-1 16,-2 0 9-16,0 0-9 15,1 0 1-15,-1 0-2 16,0 0-9-16,0 0 3 16,0 0 2-16,0 0 1 15,0 0-20-15,0 0 3 16,0 0-1-16,3 0-8 15,0 0 28-15,1 0-30 16,-1 4-32-16,2-1 49 16,-2 0-68-16,0 1-9 15,-3-2-78-15</inkml:trace>
  <inkml:trace contextRef="#ctx0" brushRef="#br0" timeOffset="11370.4147">11320 4025 346 0,'0'0'115'16,"0"0"-97"-16,0 0 12 0,0 0 34 15,0 0 7-15,0 0-14 16,0 0-35-16,21-41 44 16,-20 38-25-16,1 0-24 15,-2 0 46-15,0 3-23 16,0-2-26-16,0 1 48 16,-3 0-55-16,-6-3 4 15,-9 4-11-15,1 0-1 16,-8 0-1-16,-3 8 2 15,2 8-14-15,1 3-3 16,5 2 10-16,6-1-3 16,6 0 6-16,4-3-23 15,4 0 24-15,0-4 1 0,0 3-16 16,10-4 14-16,6-1-11 16,5-1 15-16,3-3-2 15,2 1 3-15,1-2-1 16,-4 1 0-16,-3 2 1 15,1-3-5-15,-5 5 8 16,-2 0-4-16,-4 0 0 16,-4 4 6-16,-2 1-6 15,-4 2 0-15,0 1 0 16,0-2 12-16,0-3-12 16,-2-3 0-16,-4-1-2 15,1-3 14-15,-4 0-12 0,-1-1 0 16,-4-1 1-16,-2-1 11 15,-1-1-12-15,0-1-12 16,3-2-31-16,3 0-58 16,9-2-2-16,2-10-93 15</inkml:trace>
  <inkml:trace contextRef="#ctx0" brushRef="#br0" timeOffset="12473.2911">11588 4291 631 0,'0'0'65'15,"0"0"-22"1,0 0-40-16,0 0 22 0,0 0 36 16,0 0-33-16,-80 10 23 15,73-3-51-15,1 1 14 16,5 1-26-16,1 1 12 15,0 0-1-15,5 0 0 16,10-2 2-16,0-3-1 16,1 0 5-16,1-4-1 15,-1-1 10-15,1 0-14 0,2 0 0 16,0-10 11 0,-4-2-10-16,-3-2-2 0,-6-1-14 15,-6 1-9 1,0 1 18-16,-3 1-49 0,-12 5 31 15,0 1 23-15,-1 5 1 16,4 1-7-16,2 0 2 16,3 0 5-16,4 0 0 15,0 7 0-15,3 2-1 16,0 4-11-16,0-3 12 16,13 2-1-16,6-5 1 15,1-3 0-15,3-4 36 16,4 0-26-16,1 0-3 15,-1-7 26-15,-2-7-13 16,-2-1 1-16,-7-1-12 16,-3 0-4-16,-3 2 19 15,-6-1-18-15,1 4 2 0,-2 2 12 16,-2-1-17-16,3 1 0 16,0 1-3-16,1 0 0 15,1-1-4-15,2-2 4 16,5 4 0-16,-1-3 2 15,4 1-2-15,0 4-2 16,-2 0 0-16,-2 4-4 16,1 1 2-16,0 0-2 15,-1 0 2-15,-1 11-7 16,-2 1 19-16,-1 8-9 16,-3 1 1-16,-5 2 0 15,0 2 8-15,0-3 0 0,0-4-8 16,0-5 12-16,-3-5-12 15,3-5 0-15,-2-3-4 16,2 0 9-16,0 0 9 16,0 0-4-16,0-14 16 15,0-4-26-15,0-3 0 16,10 4-19-16,1 3 12 16,0 4-26-16,0 4 30 15,-2 3-7-15,-1 3-14 16,-1 0 23-16,-1 0-7 15,4 1-11-15,-2 11 18 16,2-3-8-16,-1 3 9 16,-1 0 0-16,-1-4 4 0,1-1-9 15,-1-1 5 1,-1-2 0-16,0-1-1 0,3-1 14 16,0 0-11-16,2-2 9 15,1 0-6-15,4 0 15 16,0-3-19-16,-2-6 0 15,2-1-2-15,-4 0 7 16,-1 0-11-16,-5 4 5 16,-4 4-4-16,0-1 0 15,-2 3 4-15,0 0-13 16,0 0 10-16,0 13-4 16,-2 5 5-16,0 1 2 0,2 1 0 15,0-3-1 1,0-2 5-16,7-3-4 0,5-5 0 15,9-7-46-15,2 0-44 16,0-14-187-16</inkml:trace>
  <inkml:trace contextRef="#ctx0" brushRef="#br0" timeOffset="12735.7947">12776 4199 436 0,'0'0'175'0,"0"0"-119"15,0 0-24-15,0 0 8 16,0 0 2-16,0 0-11 15,-28 0-16-15,26 0-15 16,-1-3-18-16,3-5-47 16,0-2-275-16</inkml:trace>
  <inkml:trace contextRef="#ctx0" brushRef="#br0" timeOffset="14071.951">12703 4355 755 0,'0'0'75'16,"0"0"-37"-16,0 0-22 15,0 0 21-15,0 0 27 16,52-91-31-16,-34 69-29 16,-1-4 29-16,2-2-28 15,-3-2 3-15,-3-2 8 16,-2-1-15-16,-7 2 9 15,-4 0-10-15,0 8 0 16,0 7 34-16,0 5-7 16,0 8-17-16,0 1 12 0,0 2-21 15,0 0-2-15,0 0-5 16,0 0-19-16,0 17 21 16,0 6 1-16,0 6 3 15,0 0-4-15,0-1 8 16,6-1-4-16,5-3 0 15,7-6-12-15,1-4 6 16,2-4-12-16,4-6-3 16,5-4 13-16,1 0-2 15,-1-3-11-15,-6-6 0 16,-9 2 10-16,-6 2 5 16,-6 4 6-16,-3 1 0 0,0 0-9 15,0 0 7-15,0 0 2 16,-8 0 0-16,-2 6 1 15,1 3-3-15,4 2-5 16,4-1 7-16,1-3-6 16,0 0-6-16,0-4 12 15,0 0-6-15,11-1-4 16,3-2 10-16,4 0 1 16,2-3 7-16,-1-9-16 15,-1 2 8-15,-6-1-14 16,-5 4 1-16,-4 3 13 15,-1 1 8-15,-2 3-5 16,0 0 0-16,0 0 5 0,0 0-3 16,0 0-1-1,0 0-4-15,0 0-8 0,0 10 7 16,-4 5 1-16,0 2-2 16,0 6-16-16,1 2 10 15,0 5-2-15,-3 0 9 16,0-2 0-16,-2 0-3 15,-2-5 0-15,4-3-4 16,0-6 3-16,2-6 5 16,1-3 0-16,1-4-2 15,2-1-2-15,0 0 0 16,0-5 4-16,0-8-59 0,5-3 48 16,8-1-4-16,-1 1 10 15,0 3-9-15,-1 2 10 16,-3 2 2-1,0 0 4-15,-2 1 5 0,3 1 35 16,0-3-38-16,-2 1-2 16,2-5 19-16,3-2-17 15,-3 0 2-15,2-5 2 16,0-2 1-16,0-3 15 16,-2 0-11-16,-2 2 9 15,1 3-12-15,-5 6 9 16,-2 7 5-16,-1 5 16 15,0 2-24-15,0 1 31 16,0 0-47-16,0 0-2 16,0 4-9-16,0 14 7 0,0 11 2 15,-3 5 2-15,-6 0 0 16,2 2-1-16,-1-4 1 16,2-5 0-16,2-5-5 15,1-8 16-15,0-6-15 16,3-4 4-16,0-2 0 15,0-2-11-15,0 0 11 16,0-7 0-16,0-14-1 16,6-9-3-16,3-6-12 15,0-1-15-15,-2-1 10 16,4-1 11-16,-2 1 6 16,0 5-12-16,2 5 10 15,-3 4 12-15,0 10-10 16,-1 5 4-16,-3 3 0 0,-1 3-4 15,0 3-3-15,2 0-7 16,1 0 13-16,0 10-11 16,3 11 10-16,-5 4 2 15,-4 4 0-15,0 3 25 16,-3-1-8-16,-13-2-9 16,-4-2 14-16,-2-2-20 15,1-5-2-15,0-4-9 16,6-7-100-16,5-9-116 15</inkml:trace>
  <inkml:trace contextRef="#ctx0" brushRef="#br0" timeOffset="14785.0625">13772 4267 726 0,'0'0'61'0,"0"0"-51"15,0 0 40-15,0 0 11 16,0 0-28-16,0 0 16 16,-70 32-48-16,64-20 12 15,3-4 2-15,0-2-8 0,3 1 10 16,0-6-17-16,0 1 0 15,0-2-11-15,16 0 11 16,7-10-2-16,5-10 2 16,-4-3-62-16,-5-2 16 15,-8 2-20-15,-7 5 43 16,-4 6 6-16,0 5 5 16,-1 6 12-16,-11 1 4 15,1 0-1-15,-2 9-3 16,4 3 5-16,4 1 6 15,4-1 10-15,1-4-13 0,0-1-8 16,8-2 14 0,11-5-12-16,9 0 38 0,8-9-11 15,4-11-22-15,-2-3 8 16,-6 2-6-16,-8 0-9 16,-7 4 30-16,-4 3-26 15,-7 1 32-15,-2 6-16 16,-4 4-4-16,0 2 35 15,0 1-36-15,0 0-15 16,-1 5-2-16,-11 18-22 16,0 9 24-16,-1 4 0 15,4 2 3-15,7-1-19 16,2 0 16-16,0-3 0 16,0-5-1-16,11-6-17 0,4-5 12 15,1-9-20-15,4-4 14 16,0-5 0-16,0 0-6 15,-2-5 8-15,-6-8-8 16,-4-3-28-16,-8 0 15 16,0 2-21-16,-1 5-1 15,-18 4 31-15,-7 5-35 16,0 0 4-16,0 2-49 16,5 6-79-16</inkml:trace>
  <inkml:trace contextRef="#ctx0" brushRef="#br0" timeOffset="16660.0687">14795 4134 618 0,'0'0'96'0,"0"0"-53"0,0 0-2 15,0 0-6-15,0 0-24 16,0 0 10-16,-94 12 12 16,76 2-25-16,6 4 17 15,2-1-23-15,6 1 3 16,2-2 10-16,2-1-15 15,0-1 0-15,12-4 13 16,8-3-8-16,8-5 38 16,6-2 1-16,3-2-27 15,-1-15 22-15,-5-3-39 16,-2-6 4-16,-10-3-3 16,-1 0 9-16,-7-1-6 0,-4-1-4 15,-6 3 6 1,-1 1-5-16,0 6-1 0,0 2-2 15,0 5-1-15,0 1 3 16,0 1 3-16,0 3-3 16,0-3 0-16,0 2-17 15,0 5 16-15,0 0 1 16,0 5 0-16,0 0-4 16,0 0 3-16,0 0-40 15,0 17-27-15,0 12 63 16,0 6-4-16,1 1 9 15,4 0-3-15,3-4 9 16,1-1 4-16,3-7-10 16,-2-4 1-16,2-5-15 15,5-6 26-15,2-4-12 0,5-5 8 16,7 0-5-16,5 0-5 16,-2-12 2-16,-3-1-28 15,-8 4 24-15,-8 2-15 16,-10 1 13-16,-3 6 3 15,-2 0 0-15,0 0-1 16,0 0 3-16,-3 0 2 16,-10 6-7-16,-3 6 6 15,0 5 0-15,6 0 0 16,5 0 3-16,5 0-5 16,0 0 2-16,4-3 0 0,7-2 4 15,6-2-4-15,1-6 0 16,1-4 7-16,3 0 5 15,-2-2-13-15,1-13 1 16,-8-1-18-16,-7-2-2 16,-4-1-71-16,-2 2 38 15,-5 5 24-15,-10 3-9 16,-3 6 38-16,1 3 0 16,2 0 0-16,1 1-8 15,4 10 8-15,4-2-2 16,6 2 2-16,0-1 0 15,0-1 8-15,15-2-8 16,6-2 0-16,5-5 11 16,3 0-11-16,1 0 0 0,-1-14 23 15,0-3-23 1,-1-7 0-16,-1 1 0 0,-6-4 0 16,0-3 49-16,-8-2-27 15,1-1 3-15,-5-1 6 16,-3 1-16-16,-1 4 19 15,-3 4-11-15,-2 8-21 16,0 6 31-16,0 7-33 16,0 1 0-16,0 3 2 15,0 0-2-15,0 0-7 16,-3 14-18-16,-10 7 17 16,7 7-5-16,0 2 13 0,2 1 0 15,4-2-4-15,0 0 5 16,0-4-1-16,0-4 0 15,5-2 4-15,9-5-3 16,5-1-1-16,5-6 0 16,4-4 9-16,3-3-7 15,2 0 4-15,-2-1-6 16,-4-8 5-16,-5-1-2 16,-5 1-3-16,-5 1 0 15,-2-1 5-15,-3 1-5 16,-4 2 0-16,-3 3-1 15,0 0-2-15,0 3 3 16,-10 0 0-16,-6 0-3 16,-1 1 0-16,1 11-13 15,4 1 6-15,4 4 9 0,1 3-18 16,5-1 13-16,2 3 6 16,0-2 0-16,0-4-9 15,0-1 9-15,0-2 0 16,7-6-4-16,3-3 8 15,-1-1-1-15,2-3 7 16,4 0-4-16,0 0 18 16,-1-13-18-16,0-1-6 15,-2-1 0-15,-5-4 2 16,-4 2-12-16,-3-2 4 16,0 5-20-16,0 3 19 15,-6 7-7-15,-5 4 5 0,2 0 9 16,-1 7-15-16,6 9 15 15,0 4-3-15,4-2 3 16,0 0 0-16,5-6 0 16,8-4 0-16,0-3-5 15,3-5 19-15,4 0-14 16,-4-6 0-16,-1-12-84 16,-7-8-138-16</inkml:trace>
  <inkml:trace contextRef="#ctx0" brushRef="#br0" timeOffset="16861.6991">15379 4008 761 0,'0'0'113'0,"0"0"-113"15,0 0-5-15,0 0-14 16,0 0 19-16,117-15-65 16,-65-2-91-16</inkml:trace>
  <inkml:trace contextRef="#ctx0" brushRef="#br0" timeOffset="24265.7522">10952 427 176 0,'0'0'21'0,"0"0"39"16,0 0-46-16,0 0-3 15,0 0 33-15,0 0-44 16,0 0 0-16,-2 12 8 15,2-12 7-15,0 0 26 16,2 0 23-16,2 0-64 16,3 0 7-16,-1 0-7 15,0 0-18-15,2 0-97 16,2 0 4-16</inkml:trace>
  <inkml:trace contextRef="#ctx0" brushRef="#br0" timeOffset="24803.6741">10952 427 226 0,'113'-49'68'0,"-113"35"64"16,1-1-97-16,-1 4 24 15,0-1 37-15,0 0-27 16,0 4 27-16,0 0-15 16,0 2-28-16,0 3 6 15,0 0-19-15,-4 2-20 16,-4 1-20-16,0 0 8 15,-3 0-9-15,-3 0 1 16,-4 6 0-16,-5 9-7 16,-1 6 13-16,-2 4-8 0,4 0 2 15,1-1 0-15,7-2-13 16,5-1 13-16,6-5-19 16,3 0 14-16,0-2-27 15,8-3 22-15,13 0 3 16,8-3 7-16,7 0 10 15,5 0-10-15,-4-1 0 16,-2 2-2-16,-7 2 2 16,-10 2 0-16,-5 2-8 15,-6 3-3-15,-6-1 11 16,-1 0 0-16,0 3 8 16,-3-2 4-16,-11 3-10 15,-3 1 14-15,-2-2-8 0,0-5 17 16,5-1-31-16,3-2 6 15,3-6 0-15,5-3-5 16,3-2 5-16,0-1-32 16,0 0-2-16,0-7-73 15,13-10-17-15,7-3-171 16,2 1-73-16</inkml:trace>
  <inkml:trace contextRef="#ctx0" brushRef="#br0" timeOffset="25105.352">11137 710 260 0,'0'0'188'0,"0"0"-60"0,0 0-31 15,0 0-33-15,0 0 24 16,11-8-51-16,0 2 30 16,8-7 19-16,9-7-45 15,4-3 7-15,2-5-43 0,2-4 3 16,-2 0 18-16,-2-4-26 16,-6 2 0-16,-3 1-1 15,-8 4 14-15,-5-3-18 16,-6 3 5-16,-2 5 0 15,-2 6-2-15,0 10 2 16,0 6 0-16,0 2 0 16,0 0-16-16,-5 5-3 15,-11 14-7-15,0 13 26 16,-6 7-28-16,5 2 28 16,10-2-2-16,5-7 1 15,2-8-7-15,2-4 0 16,12-9 8-16,3-3 0 0,5-7-14 15,3-1-33 1,4-6-25-16,-6-14-108 0,-7-9-440 16</inkml:trace>
  <inkml:trace contextRef="#ctx0" brushRef="#br0" timeOffset="25265.0473">11314 459 708 0,'0'0'60'16,"0"0"-32"-16,0 0-28 16,0 0-2-16,0 0-8 0,113-28-70 15,-69 20-30-15,-4 1-331 16</inkml:trace>
  <inkml:trace contextRef="#ctx0" brushRef="#br0" timeOffset="26629.4742">11560 640 615 0,'0'0'86'0,"0"0"-85"0,0 0-1 15,0 0 0-15,0 0 35 16,0 0-26-1,95 5-6-15,-84-5 24 0,-1 0-20 16,-2 0 29-16,-2-5 2 16,-3-3-24-16,0-5 20 15,-3-3-34-15,0-2 3 16,3-2-2-16,-2-1 10 16,4 1-20-16,2 2 9 15,5 2 0-15,0 2-12 16,4 1 12-16,-2 1 0 15,1 5-22-15,-3 3 24 16,-3 3-11-16,-1 1 9 16,-2 0-9-16,2 3-7 15,-2 11 4-15,0 6 12 0,-4 1 3 16,-2 1 5-16,0 1-8 16,0 0 7-16,0-3-1 15,0-3 8-15,0-4-13 16,0-2-1-16,0-7 20 15,8 1-14-15,4-5-5 16,5 0 36-16,1 0-20 16,2-5 31-16,1-7-44 15,-4-4-2-15,-2 1 28 16,-2 0-28-16,-2 0 2 0,-3 1 12 16,-3-1 0-1,-4 1 3-15,-1 1-19 16,0 2 6-16,0 2 12 0,0 4-16 15,0 2-2-15,0 3 0 16,0 0 13-16,0 0-34 16,0 0 21-16,0 0-41 15,0 11 32-15,0 7-19 16,0 3 28-16,0 0-6 16,2 0 19-16,3-5-16 15,1-2 3-15,5-3 0 16,-2-5-4-16,1-3 4 15,6-3 0-15,0 0 7 16,7-6-1-16,2-11 14 16,-4 1-20-16,1-4 1 0,-6 3-11 15,-5 1 18 1,-1 3-8-16,-7 4 7 0,0 3-1 16,-3 4 17-16,0 2-23 15,0 0 9-15,0 0-11 16,0 0 8-16,0 0-6 15,0 0 0-15,0 0-34 16,0 2 26-16,0 8 0 16,-1 2 8-16,1-1-26 15,0 0 26-15,0-2-12 16,0-4-5-16,4-2-13 16,7-2 29-16,5-1-15 0,4 0 16 15,4-3 0 1,-1-8 0-16,3-4 0 0,-7 4-11 15,-3-1 2-15,-5 4 5 16,-2 3 3-16,-6 3-6 16,-3 2-7-16,0 0-33 15,0 0 1-15,0 0 38 16,-18 15 2-16,0 3 6 16,-3 2 0-16,0 2 2 15,8 0 24-15,3 0-26 16,7 1 0-16,3-3 6 15,0 2 2-15,0-2-5 16,14-4-3-16,4-2 5 16,3-4-1-16,3-8-3 15,1-2-1-15,2-1 12 0,3-17 2 16,1-6-13-16,-1-4-1 16,-3-4 1-16,0 0-12 15,-3-2 11-15,-7 1 0 16,-4 1 26-16,-4 0-19 15,-2 2-4-15,-6 3-3 16,1 6 9-16,-2 4 23 16,0 6-19-16,0 5-13 15,0 3 38-15,0 3-35 16,0 0-1-16,0 0-2 16,-7 17-10-16,-1 9-10 15,1 4 20-15,5 2-6 16,2-2-4-16,0-5 20 0,0-4-10 15,0-6 0-15,8-7 0 16,6-2-22-16,0-6 17 16,7 0-45-16,5-8-10 15,-9-15-227-15</inkml:trace>
  <inkml:trace contextRef="#ctx0" brushRef="#br0" timeOffset="26780.141">12555 470 568 0,'0'0'19'0,"0"0"-19"0,0 0 0 16,0 0-63-16,107-11-197 16</inkml:trace>
  <inkml:trace contextRef="#ctx0" brushRef="#br0" timeOffset="27295.4459">13229 640 586 0,'0'0'150'16,"0"0"-147"-16,0 0 45 16,0 0 0-16,0 0 41 15,0 0-22-15,0 0-52 16,12-7 27-16,8-5-42 16,5-3 7-16,3-2-2 15,-3 0-5-15,-4-1-17 16,-7 3 17-16,-7-1-38 15,-7 0 28-15,0 2-33 16,-4 4-1-16,-14 0 33 0,-3 4-18 16,-1 2 7-1,6 1 19-15,8 3 3 0,6-1 14 16,2 1-14-16,0 0-4 16,2 0-10-16,16 0 18 15,4 0-4-15,1 14 7 16,2 3-6-16,-3 2 25 15,-7 3-3-15,-3 1-21 16,-6 3 45-16,-6-3-27 16,0 3-17-16,0 1 17 15,-5-5-9-15,-8 1-6 16,1-2-5-16,-3-1-21 0,-3-1 4 16,-2-6-152-1,4-10-196-15</inkml:trace>
  <inkml:trace contextRef="#ctx0" brushRef="#br0" timeOffset="28182.0611">13897 785 421 0,'0'0'34'15,"0"0"-34"-15,0 0-287 16</inkml:trace>
  <inkml:trace contextRef="#ctx0" brushRef="#br0" timeOffset="28477.0613">13897 785 648 0</inkml:trace>
  <inkml:trace contextRef="#ctx0" brushRef="#br0" timeOffset="29411.5037">13897 785 648 0,'3'17'83'0,"-3"-17"-80"0,0 0 76 0,0 0-8 16,0-4 22-16,12-13-24 16,8-5-48-16,5-7-27 15,3-5 6-15,-1 0 0 16,-5-2-1-16,-3 2 6 15,-7 2-5-15,-5 3 0 16,-7 1 9-16,0 2-23 16,0 2 14-16,-14 1-21 15,-2 5-1-15,4 4 14 0,2 4 8 16,4 3-7-16,4 4 13 16,-1 3-6-16,3-3 0 15,0 0-1-15,0 3-31 16,-1 2 25-16,1 16-44 15,0 8 45-15,0 1 10 16,0 4-11-16,0 0 7 16,0 4 0-16,0-1 33 15,1 2-25-15,1 0 2 16,-2-6 13-16,0-3-16 0,0-7 8 16,1-6-15-1,2-7 0-15,-3-2-1 0,3-5 1 16,-1 0 0-1,-1 0 17-15,6 0-9 0,6-15-8 16,6-4-11-16,2-2-38 16,6 1 37-16,0 6-66 15,-2 4 29-15,-1 6 24 16,-6 2-14-16,-2 2 36 16,-4 0-1-16,0 0 4 15,0 6 9-15,0 4-3 16,1 0-6-16,1 3 32 15,-1 0-31-15,-1-1 30 16,1-4-31-16,-1-4 0 16,-1-1 7-16,4-3 9 0,0 0-14 15,4-7 14 1,2-10-12-16,-2-3-8 0,-2 1-10 16,-5-1 4-16,-2 4-5 15,-6 5 12-15,-1 5 3 16,-3 6-5-16,0 0 9 15,0 0-8-15,0 0-17 16,0 10 5-16,0 6 9 16,0 4 7-16,0-3 0 15,0 0 17-15,0-1-16 16,6-6 10-16,5-3-11 16,0-2 0-16,2-5 35 0,1 0-30 15,5-5 7-15,1-10 6 16,3-5-10-16,-4-2-10 15,2-8 2-15,-3 4-21 16,0-6 11-16,-2 3-17 16,-4 0-16-16,-3 3 27 15,-3 6 10-15,-5 10 6 16,-1 3 11-16,0 7 0 16,0 0 31-16,0 0-42 15,-11 9 3-15,-1 10-15 16,0 2 26-16,4 2-10 15,5 1-4-15,3-2 0 16,0-1 44-16,0-4-42 16,10-3 8-16,4-2 19 15,4-8-27-15,8-3 6 0,3-1-2 16,6-3-6-16,-1-16-45 16,-4-6-136-16</inkml:trace>
  <inkml:trace contextRef="#ctx0" brushRef="#br0" timeOffset="29577.4514">14597 514 740 0,'0'0'84'15,"0"0"-84"-15,0 0-71 0,0 0 68 16,101-11-26-16,-62 3-183 15</inkml:trace>
  <inkml:trace contextRef="#ctx0" brushRef="#br0" timeOffset="31991.0581">14882 626 711 0,'0'0'64'16,"0"0"-23"-16,0 0 0 15,0 0-2-15,0 0-3 16,0 0 29-16,-15-7-65 16,15 7-7-16,0 0 2 15,12 7 10-15,6 2 0 16,4-4-5-16,2-2 3 16,-3-3 24-16,-2 0-20 0,-3-1-7 15,-6-9 10 1,-1-1 6-16,-5-1-6 0,-1-2-10 15,-3 0-18-15,0-2-3 16,0 2 8-16,0-3-5 16,0 0 10-16,0 5-46 15,4-1 42-15,6 5-34 16,6 2-11-16,2 1 49 16,-1 5-43-16,2 0 25 15,-2 0 22-15,-2 11-5 16,-1 2 5-16,-4 2 0 15,-4 0 4-15,0-2 8 16,0 1 3-16,-3-3-11 16,1-3 34-16,1 0-33 15,1-4 19-15,0 0-20 0,6-2 0 16,-2-2 12-16,0 0-12 16,4 0 0-16,-7 0-12 15,-2 0 39-15,-5 0-39 16,0 0 12-16,0 1 0 15,0 3-10-15,0 3 10 16,-7 3 0-16,-1 5 34 16,2-1-28-16,6 0 22 15,0-1-28-15,0 1 7 16,5-3 18-16,8-4-25 0,5-3 0 16,-1-4 37-1,5 0-36-15,-1-1 17 0,-5-10-18 16,-1-2-9-1,-7-1 4-15,-8 0-22 0,0 0-18 16,0 2 41-16,-19 1-54 16,-1 5 31-16,2 3-11 15,1 3 31-15,4 0-1 16,7 0 8-16,3 3-6 16,3 4-3-16,0 0 10 15,0 0-2-15,5-2 1 16,14 0 0-16,2-2 18 15,7-3-18-15,4 0 0 16,3 0 6-16,1-11-3 16,-2-3-6-16,-1-1-13 0,-5 3 16 15,-5 1 8-15,-10 1-8 16,-4 5 0-16,-7 0 24 16,-2 4-8-16,0 1 27 15,0 0-21-15,0 0-13 16,-5 1-3-16,-8 12-6 15,-3 5-5-15,5 4 0 16,3 0 5-16,7 2 0 16,1-6 0-16,0-6 0 15,1-3-13-15,10-8 13 16,5-1 0-16,2 0 24 16,2-5-24-16,-2-9 0 0,-2-3-8 15,-5 0 17-15,-1 1-15 16,-6 2 7-16,-2 4-1 15,-1 3 33-15,-1 4-7 16,0 3 4-16,0 0-30 16,0 0 9-16,0 13-20 15,-3 13 9-15,-8 8 2 16,1 5 0-16,-3 0 7 16,-4-1-7-16,2-4 0 15,-2-5 11-15,-1-8-8 16,4-3-3-16,2-8 0 15,4-4-15-15,2-6 10 16,6 0-28-16,0-9 29 16,0-15-136-16,17-2 75 15,9 1-12-15,1 3-8 0,3 5 54 16,-3 6-12-16,-5 1 43 16,-5 3 83-16,-3 2-25 15,-2 2 32-15,1 3-66 16,0 0-12-16,0 0 48 15,0-2-46-15,2-1 11 16,2-4 26-16,3-1-30 16,3-6 38-16,-2-3-59 15,0 0 8-15,-2 0 6 16,-4 3-14-16,-4 4 0 0,-6 1 1 16,-4 6 9-1,-1 1-10-15,0 2 0 0,0 0-9 16,-8 0-9-16,-4 5-12 15,-2 9 8-15,-3 6 20 16,3 1-7-16,1 2 2 16,2 0 0-16,3-3 7 15,3 2-18-15,5-3 18 16,0-5-20-16,0-6 1 16,0-1-2-16,12-5 16 15,0-2 5-15,5 0 0 16,0-5-12-16,4-7 12 15,-2 0 0-15,-5 0-10 16,3 3 14-16,-4 1-8 16,-3 5-4-16,0 1 8 0,-1 2 2 15,-3 0-2 1,2 0 0-16,1 8-1 0,-5 8 11 16,-1 4 3-16,-3 2-10 15,0 0 7-15,0-3-4 16,-4-2 3-16,-4-3-9 15,3-8 8-15,5-3-8 16,0-3-13-16,0 0-30 16,11-7 0-16,10-12 39 15,5-2-154-15,-1 1-12 16,-4 5 6-16,-2 4 164 16,-2 1 28-16,-4 3 23 0,-3 2 31 15,-5 2 11-15,-4 3-33 16,-1 0-18-16,0 0 33 15,0 0-66-15,0 0 18 16,0 0-17-16,0 0-3 16,0 0-2-16,-7 0-5 15,-2 8 0-15,2 7-4 16,1 1 15-16,2-1 4 16,3-1-15-16,1-2 0 15,0-5 19-15,0-2-19 16,0-5 0-16,8 0 38 15,8 0-11-15,0-12 6 16,2-5-33-16,-4-3-24 16,-2 0 20-16,-4 2-21 15,-4 1-37-15,-4 5 47 0,0 4-28 16,0 6 13-16,-7 2 27 16,-3 0-13-16,3 0 8 15,-1 12 8-15,4 2 0 16,1 2 13-16,0-2-11 15,3-2 8-15,0-3-10 16,0-2 11-16,0-4-12 16,9-3 1-16,0 0 0 15,2 0 27-15,2 0-27 16,0-10 11-16,0-1-11 0,1-1 2 16,1-3-1-1,-2-1-1-15,7-3-10 0,1-1-5 16,4-2-22-16,3-2-43 15,-2 4-6-15,2 6-22 16,-6 4 108-16,-7 5 50 16,-3 0-5-16,-8 5 27 15,-1 0-56-15,-3 5 33 16,0 10 12-16,0 6-28 16,0 1 13-16,0-2-18 15,0-3-11-15,0-3 8 16,0-3-21-16,2-3 11 15,10-5-4-15,7-3 1 16,5 0-16-16,3 0 4 16,-4-12-127-16,2-3-330 0</inkml:trace>
  <inkml:trace contextRef="#ctx0" brushRef="#br0" timeOffset="33679.0662">17318 635 712 0,'0'0'2'16,"0"0"79"-16,0 0-52 16,0 0 27-16,0 0 16 15,0 0-57-15,-30-9 11 16,16 18-26-16,-2 4 4 15,4 2 11-15,-1 0-15 16,5 3 0-16,1-1 10 16,5-3 0-16,2 3-12 15,0-5 2-15,0-4 0 16,1-1-4-16,9-4 4 16,0-3 0-16,6 0 13 0,3 0-5 15,3-13 9-15,0-7-17 16,0-8 0-16,-2-8 9 15,-1-1-9-15,-8-2 0 16,-1 3 10-16,-6 5-5 16,-1 6-6-16,-1 6 1 15,-2 9 0-15,0 3-1 16,0 2 1-16,0 5 0 16,0 0-7-16,0 0 6 15,0 0-9-15,0 0-15 16,0 10 22-16,0 10-12 15,-5 4 15-15,4 2 0 16,1 3-5-16,0 0 5 16,4-6 0-16,9-3-3 15,9-2 8-15,2-8 3 0,4-4-8 16,2-6 3-16,3 0 18 16,-4 0-16-16,-2-12-5 15,-6 1 0-15,-7 3 0 16,-8 5 3-16,-5 3-3 15,-1 0 0-15,0 0-8 16,0 0 8-16,-1 0-11 16,-5 10 8-16,-3 2-9 15,4 2 11-15,4-1 1 16,1-1-8-16,0-4 5 16,1-1 3-16,14-5-2 15,5 1 2-15,2-3 1 0,-1 0 10 16,-5 0-11-1,-2-9-29-15,-5 1 26 0,-3-3-20 16,-5 3 2-16,-1 1-10 16,0 1-27-16,-4 5 45 15,-8 1-1-15,-2 0 10 16,5 0-16-16,2 5 21 16,7 3-2-16,0-2-9 15,0 2 3-15,0-5 5 16,20 2 4-16,3-5-2 15,9 0 43-15,2-13-39 0,0-5 0 16,-7-3 5 0,1-2 2-16,-6-2 6 0,-2-1-17 15,-3-4 7-15,-6-1 23 16,-5 1-29-16,-3 2 30 16,-3 3-23-16,0 8-4 15,0 6 16-15,0 9-6 16,0 0-13-16,0 2 6 15,-4 3-7-15,-2 15-8 16,-3 8 3-16,5 4 7 16,2-1-3-16,2-2 1 15,0-3 0-15,5-3-9 16,5-6 20-16,2-3-11 16,4-4 0-16,4-8-37 0,0 0-68 15,-3-10-108-15</inkml:trace>
  <inkml:trace contextRef="#ctx0" brushRef="#br0" timeOffset="33814.1765">17905 542 655 0,'0'0'131'16,"0"0"-131"-16,0 0-37 15,0 0 28-15,82-5-42 16,-34-1-235-16</inkml:trace>
  <inkml:trace contextRef="#ctx0" brushRef="#br0" timeOffset="34225.7908">18278 621 565 0,'0'0'282'16,"0"0"-245"-16,0 0 15 15,0 0-5-15,0 0-40 16,0 0-3-16,-30 11-4 16,23 9 0-16,1 2-8 15,1 2 8-15,4-5 0 16,1-4-5-16,0-5 17 16,0-5-15-16,0-5 3 0,0 0 0 15,6-3 20-15,10-14-20 16,1-5-14-16,-1-3-13 15,-8 0-68-15,-1 5 80 16,-7 3-80-16,0 8 95 16,0 6 17-16,0 3 7 15,0 0 15-15,-3 0-18 16,-6 4-11-16,3 9 14 16,1-1 9-16,5 2-28 15,0-1 49-15,2 1-51 16,12-2 0-16,3-1 13 15,4-2-10-15,8-4-12 16,-1-5-108-16,2 0-186 16</inkml:trace>
  <inkml:trace contextRef="#ctx0" brushRef="#br0" timeOffset="35141.6108">18679 430 729 0,'0'0'98'15,"0"0"-98"-15,0 0 0 0,0 0 4 16,0 0-1-16,0 0 31 16,-46 60-21-16,40-43-6 15,2 0 4-15,4-1-11 16,0-2 0-16,15 2-6 15,9 1 16-15,-1 2-13 16,4 5 3-16,0 3 0 16,-10 1-10-16,-6 2 10 15,-11-3 0-15,0 0-7 16,-10-5 17-16,-10-2-21 0,-2-6 8 16,0-6-24-1,11-7 15-15,2-1-30 0,8-12 8 16,1-12-79-16,6-3 7 15,19-2 101-15,8 2-7 16,0 6 12-16,-2 4 27 16,-1 3 22-16,-2 0 17 15,0 5-3-15,-2-1-43 16,-2 1 5-16,-3 0-10 16,-1-1 4-16,-3 0 38 15,4-2-44-15,-3-3-5 16,1-4 7-16,-1-1-3 15,0-5 4-15,-2 1-16 0,-2 0 0 16,-1 7 16 0,-7 5-6-16,-1 6 0 0,-5 4 10 15,0 2-17-15,0 0-2 16,0 0-1-16,0 6 0 16,-11 11-12-16,-5 7 13 15,1 5-1-15,2 3 25 16,5 0-18-16,4-3 21 15,4-4-26-15,0-2 2 16,3-7 14-16,9-2-18 16,8-8-1-16,5-6-2 15,2 0-72-15,2-10-88 16,-9-14-375-16</inkml:trace>
  <inkml:trace contextRef="#ctx0" brushRef="#br0" timeOffset="35283.6902">19021 565 0 0,'0'0'810'0,"0"0"-773"15,0 0-37-15,0 0-8 16,91-23-19-16,-51 15-10 16,-1 1-186-16</inkml:trace>
  <inkml:trace contextRef="#ctx0" brushRef="#br0" timeOffset="36223.1602">19264 688 663 0,'0'0'84'16,"0"0"-71"-16,0 0 71 16,0 0 39-16,0 0-38 15,0 0-73-15,28-4-1 16,-11-3-5-16,-1-1-6 0,2-1-9 16,-1-2-1-1,-1 0-9-15,-1-1 6 0,0-1-3 16,0 1 0-16,2-2 0 15,-1 0 14-15,0 0-29 16,0 3 21-16,1-1-33 16,-2 2 36-16,1 3-16 15,-4 2 18-15,3 1-9 16,-5 3 9-16,-2 1 5 16,-1 0-8-16,-2 0 8 15,-4 0 0-15,-1 10 10 16,0 2 6-16,0 5 37 15,0 0-15-15,-5-2-10 16,0 0 37-16,-1-1-57 16,6 0-6-16,0-2-2 0,0-7 16 15,21-2-5-15,5-3-11 16,8 0 3-16,4-5-2 16,-2-7-1-16,-10 2 0 15,-7 3 0-15,-12 1 3 16,-5 5-11-16,-2 1 8 15,0 0 0-15,0 0 8 16,0 0-8-16,0 0 0 16,-8 0-4-16,-1 4-1 15,-2 8-3-15,4 0 3 16,3 3 5-16,2-4-5 16,2 0 5-16,0-2 0 0,0-4-5 15,0-1 16 1,2-2-11-16,7-2 0 0,4 0 1 15,-1 0 7-15,3-9-8 16,-5-3 0-16,0-2 0 16,-6 0-29-16,-2-1 23 15,-2 2-32-15,0 4 13 16,0 2 14-16,-6 3-11 16,1 3 14-16,0 1 4 15,2 0-4-15,-1 0 2 16,4 0-2-16,0 1 8 15,0 4-9-15,0 1 15 16,0-1-6-16,0 1 2 16,9 0 7-16,3-5 28 15,1-1-31-15,-1 0-5 0,2 0 29 16,1 0-21-16,-2-4-9 16,-3-2 0-16,-2 3 5 15,0-2-15-15,0 0-15 16,0 3-29-16,-1-2 11 15,1 1-69-15,-2-2-23 16,1 0-239-16</inkml:trace>
  <inkml:trace contextRef="#ctx0" brushRef="#br0" timeOffset="37645.5858">19913 704 518 0,'0'0'70'0,"0"0"-5"16,0 0 32-16,0 0-16 15,0 0 3-15,0 0-39 16,24-38-36-16,-21 27 44 0,-2-2-53 16,2 1 0-1,1 1-3-15,1 2-50 0,0 1-73 16,1 0-211-16</inkml:trace>
  <inkml:trace contextRef="#ctx0" brushRef="#br0" timeOffset="38725.7205">19808 649 699 0,'0'0'140'0,"0"0"-89"16,0 0-19-16,0 0 26 15,42-71-35-15,-34 55 49 16,-1 0-72-16,1 1 0 16,-4-1 19-16,1-1-16 15,0 0 15-15,-4 0-18 16,1 1 0-16,-2 5 11 16,2 2-3-16,-2 8 2 15,0-2 0-15,0 3 1 16,0 0-22-16,0 0 7 15,0 0-16-15,0 10 11 16,0 12-7-16,0 5 16 16,0 2 0-16,0-1 12 0,0-5-15 15,6-5 3-15,2-7 0 16,-1-1-3-16,0-3 3 16,4-7 0-16,2 0 7 15,7 0-5-15,5-10 15 16,0-2-15-16,-1-3 10 15,-7-3-3-15,-4 4-9 16,-6 2 0-16,-4 7-3 16,-3 4 13-16,0 1-19 15,0 0 9-15,0 0 0 16,0 0-9-16,0 4 9 16,-9 10-13-16,-2 6 8 0,5 2 1 15,3-1-6 1,3 2 10-16,0-6-19 0,6-1 8 15,8-6-2-15,3-3-28 16,5-5 41-16,5-2-20 16,3 0 3-16,1-6 14 15,-3-6-26-15,-5 0 24 16,-4-1-13-16,-5-1 13 16,-1 2-15-16,-2 2 20 15,-5 3 0-15,1 0-5 16,-1 2 19-16,0-2-26 15,5-1 12-15,5 0-40 16,6-1 21-16,2 1-33 16,2 2 6-16,-1 3 14 15,-3 3-48-15,-7 0 65 0,-5 0-28 16,-5 0 25-16,-5 0 4 16,0 0 6-16,-15 11 8 15,-6 1 47-15,-6 4-26 16,-1-1 37-16,4 2-16 15,3-1-38-15,8-1 46 16,5-2-49-16,5 0 8 16,3-3-9-16,0-1 6 15,14-2 3-15,7-1-7 16,9-4 6-16,5-2 37 0,0 0-37 16,5-13-8-1,-1-5 15-15,-5-2-13 0,0-4 44 16,-2-2-26-16,-2-1-12 15,-4-4 46-15,-2-1-39 16,-6 0 4-16,-3 6 32 16,-4 4-24-16,-8 9 41 15,-2 7-46-15,-1 6 8 16,0 0-12-16,0 0-18 16,-1 19-14-16,-10 9 9 15,2 5 4-15,-1 1-15 16,7 1 12-16,3-7-37 15,0 1 16-15,16-10-117 16,12-12-49-16,5-7-185 16</inkml:trace>
  <inkml:trace contextRef="#ctx0" brushRef="#br0" timeOffset="38862.6351">21018 531 851 0,'0'0'119'15,"0"0"-119"-15,0 0-1 16,0 0-57-16,0 0-111 16,0 0-306-16</inkml:trace>
  <inkml:trace contextRef="#ctx0" brushRef="#br0" timeOffset="40783.2505">13593 2080 623 0,'0'0'2'0,"0"0"47"16,0 0-2-16,24-74-18 16,-23 63 77-16,-1 5-42 15,0 4-38-15,0 2 55 16,0 0-81-16,-7 0 3 15,-11 1-6-15,-7 17 7 16,-1 7-8-16,-1 7-7 0,8 1 11 16,10 2-22-1,9-4 21-15,0-5 1 0,9-4-3 16,15-8 17-16,4-8-14 16,5-6 0-16,1 0 0 15,-1-9-11-15,-4-8 11 16,-7 0-16-16,-9 0 12 15,-6 2 8-15,-7 3 2 16,0 0-6-16,0 2 6 16,-5 4 21-16,2 2-21 15,0 2-2-15,1 2 1 16,2 0 1-16,-2 0-12 0,1 6-4 16,0 12 10-1,1 6-17-15,0 0 17 0,2-3-3 16,14-2-1-16,3-5 8 15,5-5-8-15,3-4 2 16,4-5 2-16,2 0-8 16,-2-8 2-16,-2-9-6 15,-8-3-4-15,-8-2 16 16,-6 2 6-16,-5-4-6 16,-2 4 0-16,0-2 1 15,-6 2-1-15,-5 0 0 16,-2 3-1-16,4 3 9 15,2 3-9-15,4 2 1 0,3 4 0 16,0 2-19 0,0-1 15-16,0 1-33 15,12 3 22-15,13-1-13 0,5 1 17 16,6 0 5-16,1 0-16 16,3 0 11-16,-4 0-15 15,-6 0 20-15,-5 0 2 16,-10 11-16-16,-6-1 10 15,-9 3-13-15,0 3 23 16,0-1 30-16,-3 3-16 16,-4-1-7-16,0 0 23 15,6 0-9-15,1 0 9 16,0-2-30-16,9 0 0 16,12-4 3-16,7-4-3 0,5-4 0 15,4-3 30 1,1 0-26-16,-1-2 3 0,0-8-7 15,-7-3 3-15,-7-1-5 16,-4 2 2-16,0-2 0 16,-8 0 8-16,-4 0-1 15,-4 1-1-15,-1 2 2 16,-2 0-3-16,0 5 16 16,0 0-18-16,0 1-3 15,0 5 12-15,0 0-9 16,0 0-6-16,0 0-1 15,0 0-14-15,0 5 7 16,-3 9-16-16,-3 6 27 16,-2 1 7-16,2-1-1 15,3-4-12-15,2-3-1 0,1-1 7 16,0-7-21-16,0 0 17 16,9-5 4-16,4 0 8 15,5 0-5-15,-1-11 9 16,1-3-12-16,-1 2 0 15,-6 3 0-15,-4-1 0 16,-2 4 0-16,-1 2-1 16,0-1 1-16,-1 1-7 15,1 1-38-15,0 0-51 16,-1 2 24-16,-1-2-98 16,-2 0-160-16</inkml:trace>
  <inkml:trace contextRef="#ctx0" brushRef="#br0" timeOffset="41740.0483">14487 2142 704 0,'0'0'125'0,"0"0"-56"16,0 0-52-16,0 0 25 15,0-91-42-15,16 65 4 16,2-1 3-16,-2-3-7 16,-1 4 0-16,-7 4-6 0,-5 7 11 15,-3 5-9-15,0 4 4 16,0 3 0-16,-3 1 3 16,-11 2-3-16,-2 0-13 15,2 0 10-15,3 2-9 16,6 3 11-16,5 0-5 15,0 0-19-15,0 3 0 16,3 1 25-16,15 0 0 16,8-2 5-16,6-2-2 15,6-5 6-15,2 0-9 16,6 0 0-16,-6 0-6 16,-6 3 6-16,-5 3-2 0,-12 2-2 15,-6 2-22-15,-8 2 23 16,-3 3 3-16,0 6 0 15,-12-4 3-15,-3 3-3 16,8-6 0-16,1-1 6 16,6-4 1-16,0-2-7 15,0 0 0-15,9-2 8 16,7-2-1-16,4-3-3 16,3 2 6-16,1-2-2 15,-4 0-2-15,-5 0-12 16,-6 0 5-16,-5 0-19 15,-4 0 5-15,0 2-39 16,0 3 54-16,0 0-4 16,-4 3 23-16,-1-4-19 15,4 1 0-15,1-2 0 0,0 0 12 16,0 0-12-16,0-1 0 16,1-2 4-16,14 0 11 15,3 0 10-15,3-6-18 16,1-4 13-16,-5-2-19 15,-7 2-1-15,-6 3 0 16,-4-1 16-16,0 2-13 16,0 3 17-16,-7-1-20 15,-5 4 0-15,3 0 2 16,4 0-2-16,2 0-25 16,3 2 22-16,0 5-5 15,0 0-8-15,5 1 10 0,9-2 6 16,2-3-22-16,3-2 21 15,7-1-16-15,2 0 6 16,3-3-45-16,4-7 42 16,-4-4 11-16,-3-1-58 15,-8 3 39-15,-8 6 22 16,-8 1 5-16,-1 5 67 16,-3 0-11-16,0 0-41 15,0 3-20-15,0 13 0 16,-3 5 18-16,-3 1-11 15,2 0-7-15,2 2 0 16,2-2-9-16,0 1-89 16,8-6-119-16,8-3-106 0</inkml:trace>
  <inkml:trace contextRef="#ctx0" brushRef="#br0" timeOffset="42722.5136">13881 2655 624 0,'0'0'102'0,"0"0"8"16,0 0-62-16,0 0-12 15,0 0 28-15,0 0-63 16,-33 5-1-16,14 12 0 0,5 0 16 16,5 2-27-1,9-3 11-15,0 1 0 0,8-1-12 16,12-1 12-16,9 1 0 15,4-1 7-15,0 2 5 16,-5 0-8-16,-6 0-4 16,-8-1-11-16,-8-2-10 15,-6-1 21-15,0-1 0 16,-3-4-2-16,-14 1 9 16,1-6-7-16,3-3 0 15,2 0-24-15,5-3 11 16,5-14-50-16,1-5-11 15,10-1 31-15,18 1-3 16,7 2 37-16,2 6 7 16,-4 0 2-16,1 1 27 0,-5 1-21 15,-3 1 17 1,0 0 23-16,0-3-10 0,3 0-2 16,-1-3-27-16,2-2 3 15,-2-1 1-15,-3-4-11 16,0 1 0-16,-6 3-4 15,-5 3-17-15,-4 4 19 16,-7 7-1-16,-3 6 3 16,0 0-19-16,0 2-30 15,0 13 25-15,-9 9 10 16,-2 1 28-16,4-1-12 16,4 1 4-16,3-4 2 0,0-6 7 15,10-1-15-15,10-4 0 16,10-4 3-16,5-5-2 15,6-1-1-15,2 0-97 16,-4-5-236-16</inkml:trace>
  <inkml:trace contextRef="#ctx0" brushRef="#br0" timeOffset="43173.8733">14085 3231 289 0,'0'0'443'0,"0"0"-353"16,0 0-72-16,0 0-16 16,0 0 40-16,0 0-13 15,0 0-22-15,0 0-7 16,0 0 0-16,0 0-21 16,5 0 10-16,4 0-71 15,1-9-99-15</inkml:trace>
  <inkml:trace contextRef="#ctx0" brushRef="#br0" timeOffset="43766.7634">14139 3214 742 0,'0'0'36'15,"0"0"10"-15,0 0-17 16,-79 0-21-16,49 0 67 16,0 0-52-16,2 12 1 15,4 1-12-15,5 3-11 16,10-2 18-16,6 1-19 16,3-3 0-16,1-2-25 0,16-3 25 15,11-4 0-15,8-3 14 16,0 0-11-16,2-11 2 15,-6-6-5-15,-9 0 0 16,-7 1-20-16,-8 2 17 16,-5 3 3-16,-2 3-4 15,-1 7 13-15,0-1 4 16,0 2-13-16,0 0 6 16,0 0-27-16,0 12 9 15,0 6 12-15,0 8-9 16,0-2 15-16,-2 0-6 15,-4-3 0-15,-1-3 2 16,-1-3-7-16,1-8 5 16,5 0-5-16,0-7-28 15,2 0-12-15,0 0 45 0,0-11 0 16,6-9-54-16,8 1 36 16,2 1 18-16,-2 7 0 15,-1 3 3-15,-4 3 21 16,0 2 13-16,4 1-10 15,3 0-10-15,6-1 30 16,6-1-47-16,3-1 0 16,7-3 5-16,5-4-5 15,0 0-1-15,5-7-111 16,-3-5-174-16</inkml:trace>
  <inkml:trace contextRef="#ctx0" brushRef="#br0" timeOffset="44450.4635">15687 2285 714 0,'0'0'128'15,"0"0"-108"-15,0 0 31 16,0 0 15-16,0 0 16 16,0 0-68-16,-1 3-3 15,1-1-4-15,18 1-7 16,10 2 0-16,12-1 29 16,8 1-26-16,3-4 2 15,1-1-5-15,0 0 0 16,-4 0-13-16,-2 0 12 15,-7 0-20-15,-8 0 14 16,-9 3-3-16,-5 0 10 16,-5 0-12-16,-8 1-16 15,-1 3 22-15,-1 3-19 0,-2 4-3 16,0 4 27-16,0 6-8 16,-11 2 7-16,-4 5-56 15,-1 2-12-15,-8 0-20 16,-6-2-96-16,-6-3-151 15</inkml:trace>
  <inkml:trace contextRef="#ctx0" brushRef="#br0" timeOffset="44696.8087">15664 2975 744 0,'0'0'52'16,"0"0"-36"-16,0 0 27 16,108-41 53-16,-70 21-70 15,5 1-24-15,2-1 43 16,0 2-45-16,-1 3-4 16,-3 0 1-16,-6 6-31 15,-4 1 25-15,-10 6-76 16,-6 2-57-16,-10 0-40 15</inkml:trace>
  <inkml:trace contextRef="#ctx0" brushRef="#br0" timeOffset="45581.2518">16425 2989 270 0,'0'0'178'0,"0"0"-77"15,0 0-21-15,0 0 3 16,0 0-53-16,0 0-24 16,-17-11-4-16,17 11-2 15,9 0 0-15,13 5 27 16,4 7 2-16,8 5 18 0,-3 1-47 16,-1 4 0-1,-2 5 13-15,-3 4-13 0,-3 5 0 16,-3 3 6-1,-3 0 1-15,-4 3 3 0,-1 4-10 16,-6 2 0-16,-2 2 47 16,-3 2-44-16,0-4-2 15,0 5 13-15,0 0 11 16,-8 1-2-16,0-3-23 16,-2-5 0-16,-4-3 49 15,1-4-49-15,-3 1 4 16,-1 5-5-16,-4 0 13 0,-3 1-4 15,2-4-8 1,-2-4 12-16,2-3-4 16,1-4-8-16,1-3 0 0,-2-3 0 15,0-3 7-15,5-1-14 16,1-3 1-16,4-1 4 16,2-3-6-16,5-7-14 15,1 0-38-15,4-5 17 16,0-2-73-16,0 0 25 15,0-19-38-15</inkml:trace>
  <inkml:trace contextRef="#ctx0" brushRef="#br0" timeOffset="45971.1844">16369 3863 699 0,'0'0'127'15,"0"0"-83"-15,0 0-44 16,0 0-15-16,0 0 4 16,0 0 12-16,0 71-1 15,4-29 46-15,-1 5-17 16,-3 1-1-16,0 2 8 15,0 0-34-15,0-4 45 0,0-3-40 16,0-7-3 0,0-7 23-16,0-5-24 0,5-9-3 15,5-5 0-15,7-7 9 16,8-3-1-16,7-3 15 16,11-15-10-16,4-6 7 15,0-3-20-15,0 2-20 16,-3 0-16-16,-1 4-51 15,-3 2 18-15,-5 1-97 16,-10 1-247-16</inkml:trace>
  <inkml:trace contextRef="#ctx0" brushRef="#br0" timeOffset="51387.3551">15128 5663 319 0,'0'0'169'0,"0"0"-149"0,0 0-15 15,0 0 68-15,0 0-28 16,0 0-1-16,0 0 8 15,-3 0-42-15,3 0 41 16,0 0 0-16,0 0-44 16,0 0 72-16,0 0-67 15,0 0 7-15,0 0-2 16,0 0-10-16,0 0 16 16,0 0-23-16,0 0 0 15,0 0-12-15,0 0 12 16,0 0-6-16,10 0 1 15,10 0 5-15,8 0 6 0,2 0-6 16,0 0 0-16,4 0 4 16,2 0-4-16,1 0 0 15,6 0 3-15,1-6 9 16,-1-2-8-16,0-1-4 16,-1 1 0-16,-2-1 11 15,-6 3-1-15,1-2-9 16,-4 1 2-16,0 1-2 15,-1 1-1-15,-1-1 0 16,-3-1 0-16,-1 0 16 16,-2 0-16-16,0-3 0 15,2 3 1-15,0-5 2 16,-2 2 11-16,1-2-14 16,-2 0 0-16,0 3-5 15,-4-1 5-15,-6 3 0 0,-3 2 7 16,-4 2-4-1,-4 3-3-15,1 0 0 0,-2-2-10 16,0-2-7-16,0-1-33 16,0-1-38-16,0 0 1 15,0-2-104-15,-13-2-440 16</inkml:trace>
  <inkml:trace contextRef="#ctx0" brushRef="#br0" timeOffset="62493.7873">11019 1035 256 0,'0'0'0'0,"0"0"-2"16,0 0 2-16,0 0 2 16,0 0 8-16,0 0-14 15,0 0 4-15,0 0 0 16,22-45-1-16,-20 45-8 15,1 0 9-15,-3 0 0 16,1 0 10-16,-1 0-2 16,0 0-7-16,0 0-1 15,0 0 25-15,0 0-20 16,2 0 19-16,-2 0 30 16,1 0-36-16,-1 0 50 15,0 0-44-15,0 0 1 0,0 0 31 16,0 0-26-16,0 0 21 15,0 0-40-15,0 0-2 16,0 0 27-16,0 0-36 16,0 0 0-16,0 0-1 15,0 0 6-15,0 0-5 16,0 0 0-16,0 0 0 16,0 0-17-16,0 0 12 15,0 0 5-15,0 0-4 16,0 0 4-16,0 0-3 0,0 0-1 15,3 0 8 1,0 5-14-16,0 1 7 0,1-2 3 16,-1-1-5-16,2-1 13 15,-1 0-10-15,3 1 2 16,0 0 0-16,2 2 7 16,1 0-7-16,3-1 0 15,1 4-7-15,2-3 15 16,-3 4-17-16,4 1 9 15,-4-1 0-15,4 0 8 16,-2 1-8-16,3 0 0 16,5 0 2-16,0-2 8 15,1 1-10-15,6-3 0 16,3 2 0-16,1-3-1 16,3 2 1-16,-3-2 0 0,2 3 7 15,-1-2 8-15,-1-3-15 16,2 0 0-16,-2-1 1 15,3 0-4-15,-3-1 3 16,-1-1 0-16,0 0 0 16,-1 0 7-16,2 0-4 15,-3 0-3-15,1-1 0 16,-3-3 0-16,0 1 0 16,-3-2 0-16,1 3-4 15,-1-1 12-15,-1-1-14 16,-3-1 6-16,-1 0 0 15,-1 0 2-15,-4 0-2 16,-3 0 0-16,-2 1 8 16,-2 4 8-16,-3-3-5 0,3-1-11 15,-3 3 10-15,0-2-10 16,-2 0 0-16,1 2-6 16,-1-2 6-16,-1 2 6 15,0-2-6-15,-1 0-6 16,1 3 6-16,0-4 6 15,0 4-6-15,-2-2-19 16,-1 2 15-16,0 0-49 16,0 0-11-16,0 0-94 15</inkml:trace>
  <inkml:trace contextRef="#ctx0" brushRef="#br0" timeOffset="65514.7423">22237 2189 540 0,'0'0'11'0,"0"0"61"16,-106 38-71-16,79-21 4 16,6-4 31-16,11 1-34 15,5 0 4-15,5 1-6 16,0 1 0-16,8-2 4 15,10 0-4-15,7 0 2 16,3-2 7-16,-1 4-1 16,-4 0-4-16,-5 1-4 15,-7 2 1-15,-6 5-14 16,-5 4 17-16,0 2-4 16,-18-2 20-16,1-3-15 0,-2-6-1 15,9-6-4 1,2-6 2-16,5-5-8 0,3-2 6 15,0 0-7-15,20 0 4 16,8-12 0-16,8-3-2 16,3-4-16-16,-1 2-53 15,-2 0 59-15,-6 0 15 16,-3 1 0-16,-5-4 28 16,-1 1-23-16,-2-4 33 15,-3 1-9-15,1-3-17 16,-4 0 33-16,-2 2-30 15,-5-2-15-15,-1 3 41 16,-2 2-25-16,-2 3 2 16,1 6-3-16,-2 3-10 0,0 2 18 15,0 5-23-15,0 1 0 16,0 0-5-16,0 0 13 16,-5 10-16-16,-4 10 0 15,-1 4 7-15,5 4-2 16,4 0 3-16,1-5 0 15,0-1-5-15,1-2 5 16,11-6 0-16,5-4-1 16,5-8 1-16,5-2-9 15,4-4-24-15,-3-18-125 0,-3-7-286 16</inkml:trace>
  <inkml:trace contextRef="#ctx0" brushRef="#br0" timeOffset="65659.0474">22529 2283 649 0,'0'0'0'16,"0"0"-56"-16,0 0-16 16,114-34-170-16</inkml:trace>
  <inkml:trace contextRef="#ctx0" brushRef="#br0" timeOffset="66245.2561">22725 2527 363 0,'0'0'267'0,"0"0"-261"16,0 0 28-16,0 0-26 15,0 0 26-15,0 0 15 16,97-38-42-16,-74 20 64 16,0-1-68-16,-4-2-1 15,-2-1 35-15,-2-3-34 16,-4 1 18-16,-3-2-13 16,-2 3 0-16,-5 2-9 15,-1 2 1-15,0 8 0 0,0 5-3 16,0 1 3-16,0 5-8 15,0 0-1-15,0 2-30 16,0 15 11-16,0 9 28 16,0 6 0-16,0-2-3 15,0 0 13-15,4-7-10 16,7-6 14-16,3-6-14 16,5-9 18-16,3-2-18 15,2 0 10-15,5-13 2 16,-4-4-12-16,-3-3-10 15,-4 1 8-15,-6 9 0 0,-6 5-4 16,-1 3 6 0,-5 2-9-16,0 0-9 0,0 0-19 15,0 5 14-15,0 6 20 16,0-3 0-16,0 1 3 16,0-6 0-16,0 0 5 15,0 1 31-15,0-4-30 16,1 1-6-16,9-1 15 15,6 0-12-15,2 0-6 16,5 0-16-16,-2 0-69 16,1 0-4-16,-2 0-243 15</inkml:trace>
  <inkml:trace contextRef="#ctx0" brushRef="#br0" timeOffset="67234.7224">23371 2438 327 0,'0'0'86'16,"0"0"-33"-16,0 0-31 16,59-78-8-16,-47 59 32 15,-3 4-39-15,-1 2 62 16,-4 5-55-16,0 3 3 16,-4 3 49-16,0 2-66 15,0 0-10-15,0 4 1 16,-5 11 3-16,-2 2-1 15,1 4 7-15,5-3-30 16,1 1 30-16,0-2-167 0,1-5-163 16</inkml:trace>
  <inkml:trace contextRef="#ctx0" brushRef="#br0" timeOffset="72084.8913">14313 993 282 0,'0'0'55'0,"0"0"23"0,0 0-30 16,0 0-4-16,0 0-4 16,0 0-21-16,0 0 73 15,0 0-78-15,0 0 9 16,0 0 5-16,0 0-20 15,0 0 13-15,0 0-21 16,0 0 0-16,-1 0 29 16,-1 0-29-16,2 0 2 15,0 0-1-15,-4 0 3 16,4 0-1-16,0 0-3 16,0 0 5-16,0 0-6 15,0 0 1-15,0 0 0 16,0 0-7-16,0 0 7 15,0 0-8-15,0 0 4 16,0 0 4-16,0 0-28 0,6 0 28 16,3 3 0-16,3 2-1 15,-2-3 8-15,2 1-11 16,2 0 4-16,-2 0 0 16,2-2 5-16,2 1-5 15,0-2 0-15,2 2 5 16,0-2 11-16,2 1-20 15,0 3 4-15,2-3 0 16,2 2 14-16,0-2-14 16,-1 0 0-16,-2 1-11 15,5-1 22-15,-4-1-12 16,0 0 1-16,-2 0 0 0,-1 0-7 16,-3 0 15-16,-3 0-8 15,-4 0 14-15,-2 0-10 16,-4 0 3-16,0 0-5 15,-2 0 5-15,2 0 11 16,-2-1-18-16,3 1 0 16,-2 0 17-16,1-2-17 15,0 2 0-15,-3 0-7 16,0 0 7-16,0 0-2 16,0 0 2-16,0 0 0 15,0 0-3-15,0 0 3 16,0 0-58-16,0 0-64 15,0 4-14-15,-2-1-123 16</inkml:trace>
  <inkml:trace contextRef="#ctx0" brushRef="#br0" timeOffset="75965.7201">7076 473 330 0,'0'0'120'0,"0"0"-120"15,0 0 5-15,0 0 42 16,0 0-14-16,0 0 18 15,0 0-24-15,0 0-23 16,20-33 11-16,-20 33-6 16,0 0-8-16,0 0 47 15,0 0-23-15,0 0 7 0,0 0 18 16,0 0-19-16,0 0 19 16,0 0 10-16,0 0-45 15,0 0 38-15,0 0-37 16,0 0-7-16,0 2-9 15,0 7-10-15,0 8 7 16,0 7 2-16,6 6 1 16,0 7 5-16,4 2-3 15,-1 3 5-15,4-1-3 16,-2-7 2-16,1-5-4 16,3-9-2-16,1-4 2 15,2-8 5-15,-1-3-6 16,2-5-1-16,2 0 6 0,4-5-3 15,0-15 0 1,-2-4-3-16,-1-5 0 0,-4-2-10 16,-6-4 10-16,-3 2 0 15,-2 2-5-15,-4 2 7 16,-1 4-2-16,-2 3 0 16,0 3 1-16,0-1 12 15,0 9-6-15,-3 2 7 16,0 3 6-16,0 6-11 15,3 0 14-15,-1 0-23 16,1 3-14-16,-2 14-11 16,2 7 15-16,0 2 10 15,0-1 1-15,0-1 10 16,0-3-22-16,0-3 10 0,10-1-4 16,-2-1-11-16,2-2 3 15,4-3-26-15,-2-2 3 16,7-2-16-16,2-6 7 15,6-1-38-15,4-8-61 16</inkml:trace>
  <inkml:trace contextRef="#ctx0" brushRef="#br0" timeOffset="77165.5036">7676 771 672 0,'0'0'3'16,"0"0"-6"0,0 0 2-16,0 0 1 0,0 0 50 15,0 0-29-15,60 5 16 16,-43-10-35-16,-3-5 4 15,-2 1 9-15,-2-5-8 16,-2-2-4-16,-1-1 15 16,-7-4-17-16,3-1 4 15,-1-5-5-15,-1-5 10 16,2 3-5-16,3 3-5 16,2 0-4-16,3 9 4 15,2 4 1-15,4 4-1 16,-2 4-4-16,0 5-15 0,2 0 10 15,0 0-7 1,0 14 13-16,1 6-8 0,-5 5 12 16,-1 3-1-16,-4 2 0 15,-4 1 2-15,-1-8 22 16,0-3-6-16,3-5-18 16,-2-5 33-16,1-5-32 15,-2-5 0-15,3 0 8 16,7 0-4-16,5-15 47 15,6-9-25-15,4-4-23 16,-3-1-6-16,-5 6 2 16,-3 8-4-16,-7 4 0 15,-4 8 7-15,-2 3-13 16,-4 0 10-16,2 0-20 0,-1 0 13 16,4 6-4-16,2 9 11 15,1 0 4-15,2 1-1 16,1-3 14-16,1-3-17 15,1-3 6-15,1-5 8 16,5-2-8-16,2 0 7 16,3-6 0-16,3-11-11 15,-1-3 16-15,0 1-18 16,-7 2 1-16,-4 1 0 16,-3 4 8-16,-6 4-9 15,-3 5 24-15,-2 0-18 16,-1 3 29-16,0 0-35 15,0 0 8-15,0 0-20 0,-1 0 12 16,-8 12-9 0,-1 6 6-16,-1 3-4 0,5 1 3 15,0 0 4-15,6-3 0 16,0-2-14-16,0-6 14 16,3-2 0-16,6-5-2 15,6-4 5-15,3 0 8 16,3 0-11-16,1-6 5 15,1-5 6-15,-4-1-11 16,-7 5 0-16,-5 2-3 16,-5 3 10-16,-2 2-14 15,0 0 0-15,0 0 7 16,0 0-17-16,0 3 16 16,-8 8 1-16,1 1-1 0,-1 2 0 15,4-2-3-15,1 1 4 16,3-2 0-16,0-3-14 15,0 0 9-15,0-2 5 16,5-3 0-16,5-3 3 16,3 0 0-16,4 0-3 15,-4 0 6-15,2-8-23 16,-3-3-12-16,-2-1-63 16,-4-6-58-16,-4-3-230 15</inkml:trace>
  <inkml:trace contextRef="#ctx0" brushRef="#br0" timeOffset="78206.9859">8778 633 754 0,'0'0'74'0,"0"0"-14"16,0 0-28-16,0 0-2 16,0 0 14-16,-80-7-25 15,67 9-10-15,2 8 16 0,1 1-22 16,5 5 9-16,2 0-12 16,3 1 0-16,0 2 0 15,1-5 0-15,13-3 0 16,4-2 20-16,4-8-20 15,5-1 27-15,1 0-5 16,2-8-16-16,-3-6 21 16,-3-6-24-16,-7 4 1 15,-1-1-8-15,-11-1-3 16,-3 1-7-16,-2-2-10 16,-2 5-11-16,-11 1 27 15,-4 7-11-15,4 3-8 16,2 3 26-16,3 0-29 0,2 0 8 15,0 7 9 1,0 5-8-16,3 3 11 0,2-1 5 16,1 3 5-16,0 0-11 15,4-2 11-15,8-3-9 16,5-7 8-16,6-4 2 16,4-1 5-16,0-3-6 15,1-12-4-15,-2-4-7 16,-6-1 9-16,0-2 2 15,-1 2-2-15,-7 6 11 16,0 3-15-16,-4 5 6 16,-2 4 0-16,-2 2-11 15,4 0 11-15,0 0-25 0,1 8 25 16,1 9-6-16,0 3 4 16,0-2 4-1,-1-2-2-15,3-3 9 0,0-6-9 16,6-2-12-16,3-5-33 15,4 0-113-15</inkml:trace>
  <inkml:trace contextRef="#ctx0" brushRef="#br0" timeOffset="79026.1972">9858 612 546 0,'0'0'280'16,"0"0"-261"-16,0 0 1 16,0 0 5-16,0 0-13 15,0 0 34-15,-21 37-4 16,2-23-20-16,-5 0 32 0,-2-2-48 15,6-2 5 1,2-4-8-16,7-3 1 0,8-3-4 16,-1 0 21-1,0-3-9-15,2-14-7 0,-1-5-5 16,3-6 0-16,0-4-17 16,0-6 9-16,3-2-9 15,5 0-11-15,0-1-9 16,0 2 35-16,-1 0-20 15,4-2 14-15,-4 7 2 16,1 3 6-16,1 7 0 16,-2 12-6-16,-4 4 13 15,0 2-11-15,-2 3 4 16,-1 2 0-16,0 1 1 16,0 0-1-16,0 0 0 0,0 4-13 15,-7 14 22-15,-8 11-16 16,0 9 7-16,0 4-7 15,6 2 7-15,5-4 0 16,4-3 6-16,0-5-7 16,10-5 5-16,11-1-8 15,4-5-11-15,7-3-87 16,-2-7-32-16,-3-4-268 16</inkml:trace>
  <inkml:trace contextRef="#ctx0" brushRef="#br0" timeOffset="79617.509">7885 1210 677 0,'0'0'22'16,"0"0"-10"-16,0 0 7 16,0 0 26-16,110 3 10 15,-58-3-19-15,11 0-8 16,12-3-22-16,8-3 0 15,8-2-5-15,8 3-1 16,5 1-53-16,2 2-26 16,7-3-95-16,2 0-249 15</inkml:trace>
  <inkml:trace contextRef="#ctx0" brushRef="#br0" timeOffset="80195.0003">10738 1064 542 0,'0'0'37'0,"0"0"-19"15,0 0 33-15,0 0 9 16,0 0 8-16,0 0-47 16,0 0-15-16,6 0 18 15,12 2-12-15,1 1-11 16,1 4 13-16,4-5-12 16,2 2 6-16,6-1-8 15,2-3-17-15,7 5 6 16,0-5-76-16,-2 0-136 0</inkml:trace>
  <inkml:trace contextRef="#ctx0" brushRef="#br0" timeOffset="86786.5924">14461 1093 383 0,'0'0'83'15,"0"0"-80"-15,0 0 6 0,0 0 6 16,0 0 23-16,0 0 21 16,0 0-36-16,-4-20-6 15,4 20 32-15,0-2-43 16,0 2 4-16,0 0 14 15,-2-2-16-15,2 2 18 16,0 0-17-16,0 0-6 16,0 0 28-16,0-1-29 15,-2-1-2-15,2 0 19 16,0-3-14-16,0 2-3 16,-1-2-2-16,-2 0 0 15,0 1-5-15,2 1 11 16,-2-1-6-16,1 1 0 15,-1 1 0-15,2 0-3 16,-2 1 3-16,1-3 0 0,1 1-10 16,-2 0 9-16,3 1 1 15,-2 0-3-15,2 2 3 16,0 0 0-16,0 0-6 16,0 0 13-16,0 0-14 15,0 0 7-15,0 0-2 16,0 0-1-16,0 0-5 15,0 0 3-15,0 0 1 16,0 0 4-16,0 0-5 16,0 0 5-16,0 0 0 15,0 0-4-15,0 0 0 16,0 0 2-16,0 0 2 0,5 0 0 16,2 2-2-16,2 1 2 15,0 4 0-15,-1-2-3 16,-1 0 8-16,5 2-7 15,-2-3 2-15,3 2 0 16,1-2-9-16,1-1 18 16,5-3-9-16,2 0 4 15,6 0 8-15,2 0-24 16,1 0 9-16,-1-5 3 16,0 2-8-16,0 1-2 15,-3 2 10-15,-1 0-6 16,0 0 6-16,-4 0 0 15,-1 2-2-15,-4 3 8 16,-2-2-9-16,0 2 3 16,-1-1 0-16,0 1-2 0,3-2 2 15,2-3 0-15,1 2-2 16,3-2 5-16,-1 0-9 16,4 0 6-16,-1 0 0 15,0-2-3-15,2-1 9 16,-3-4-4-16,0 2-2 15,1-4 0-15,-1 1 1 16,-2-2-1-16,4 1 0 16,-5-1-2-16,1 0 2 15,-1 0-1-15,-4 1-19 0,-1 2-5 16,-4 0-29-16,-2 2-31 16,-1-2-90-16</inkml:trace>
  <inkml:trace contextRef="#ctx0" brushRef="#br0" timeOffset="92035.7954">6610 369 479 0,'0'0'48'0,"0"0"-16"16,0 0 26-16,0 0-17 15,0 0-5-15,0 0-16 16,-60-75 10-16,49 67 9 16,-3 2 9-16,3 3-48 0,-1 0 0 15,-6 3 6 1,-7 20-6-16,-9 19 0 0,-8 17-10 16,-4 11 18-16,4 13-10 15,12 2 2-15,12 1-8 16,18 1 0-16,0-4 8 15,28-5 0-15,15-3 0 16,13-8 4-16,18-6-4 16,22-5 0-16,28-9-32 15,25-9 12-15,39-10-34 16,38-14-87-16,37-11 34 16,32-9-2-16</inkml:trace>
  <inkml:trace contextRef="#ctx0" brushRef="#br0" timeOffset="93254.4613">21227 90 544 0,'0'0'102'15,"0"0"-45"-15,0 0-3 0,0 0-30 16,0 0 3-16,0 0-10 16,13-37-14-16,7 31 34 15,4-1-36-15,8 7 11 16,6 0 1-16,4 4-4 15,5 16-18-15,-3 4 9 16,-4 8 0-16,-6 3 3 16,-7 7-3-16,-3 6 0 15,-3 5 14-15,-7 1-6 16,-6 2-5-16,-6-3-3 16,-2 3 0-16,-8-3-1 15,-20 3 1-15,-17-2 0 0,-15-4-11 16,-16-4 11-16,-13-5-21 15,-14-5 8-15,-6-2-38 16,-4-2 33 0,1-6-45-16,12-2 18 0,15-8-48 15,19-9-73-15</inkml:trace>
  <inkml:trace contextRef="#ctx0" brushRef="#br0" timeOffset="94027.825">22227 173 651 0,'0'0'30'15,"0"0"-12"-15,0 0-18 16,0 0 4-16,0 0 55 16,0 0-52-16,10-9 3 15,-10 30 4-15,0 13-12 0,-18 10 41 16,-6 3-10-16,-8 1-20 16,-5-4 21-16,2-4-23 15,-1-6-11-15,3-7 16 16,2-4-7-16,1-7-10 15,3-5 1-15,3-5-2 16,-1-6-16-16,5 0-6 16,0-11-10-16,3-14 13 15,4-5-62-15,7 0 54 16,6 0 17-16,0 6 12 16,3 7 19-16,10 9-15 15,5 8 3-15,3 0-7 0,6 8 7 16,5 13 20-16,3 10-10 15,3 1-16-15,2 2 51 16,4 4-50-16,1-1-2 16,4 4 8-16,6 0-2 15,3 0-12-15,7 0-13 16,0-5-78-16,-2-8-55 16</inkml:trace>
  <inkml:trace contextRef="#ctx0" brushRef="#br0" timeOffset="102238.3021">15302 4811 659 0,'0'0'30'0,"0"0"25"16,0 0-42-16,0 0 13 16,0 0-26-16,0 0 0 15,0 0 10-15,-52-79-10 16,49 69-18-16,3 4 15 15,0 2-6-15,0 4 2 16,0-2 3-16,0 0 4 16,0 1-6-16,0-1 6 15,0-1 0-15,0 0 16 0,0 0-10 16,0 0 5-16,0-2-11 16,0 3 4-16,0 1 23 15,0-1-8-15,0 1-6 16,0 1-4-16,0 0 6 15,0 0-18-15,2 0 3 16,5-2 0-16,11-2-1 16,6-1 9-16,6 0-8 15,1-2 8-15,-1-1 7 16,-2-1-20-16,2-1 5 16,0 2 0-16,-3 0 11 15,-3 1-11-15,-8 2 0 16,-6 1-15-16,1 0 12 0,-2 4-1 15,-2 0-19-15,1 0-62 16,-1 0 39-16,2 0-139 16,-3-3-197-16</inkml:trace>
  <inkml:trace contextRef="#ctx0" brushRef="#br0" timeOffset="144535.246">5046 5596 230 0,'0'0'0'16,"0"0"0"-16,0 0-2 15,0 0 2-15,0 0 0 16,57-73 59-16,-54 67-33 16,-2 3 44-16,-1 0-33 0,0 3 10 15,0 0 27-15,0 0-23 16,0 0-36-16,0 0 22 15,0-2-22-15,0 2-10 16,0 0 20-16,0 0-18 16,0 0 9-16,0 0-6 15,0 0-1-15,0 0-8 16,0 0-1-16,0 0 0 16,0 0-2-16,0 0 6 15,0 0-6-15,0 0 2 16,0 0 0-16,0 0-7 15,0 0 7-15,3 0 0 0,2 0-1 16,0 0 6 0,2 0-3-16,6 0-2 0,-3 0 1 15,0 0-8-15,0 0 7 16,0 0 0-16,0 2-3 16,0 0 12-16,-3 1-16 15,1-2 7-15,-3 0 0 16,0-1-1-16,-2 0 1 15,0 2 0-15,-1-2-4 16,-1 0 9-16,2 0-5 16,-1 0 0-16,0 3 6 15,0-1-14-15,1-2 8 16,1 3 0-16,2 0 0 0,2 0 1 16,1 1 0-1,3 0-1-15,1-1 0 0,0 2 5 16,4-3-2-16,-2 0-5 15,3 3 2-15,0-3 0 16,-2 2 8-16,5-1-8 16,3 0 2-16,0 0 5 15,6 1 1-15,1-3 1 16,3 1 0-16,1-2-7 16,-1 0 3-16,0 0-5 15,2 0 8-15,3 0-1 16,3 0-7-16,-2 0 0 0,-1 0 0 15,-3 0 0 1,-2 0 0-16,-6 0 0 0,0 0 0 16,-5 0-12-16,-1 0-2 15,-4 0-11-15,-4 0 7 16,-7 0-28-16,-7 0-105 16,-4-3-178-16</inkml:trace>
  <inkml:trace contextRef="#ctx0" brushRef="#br0" timeOffset="146061.063">4990 5570 374 0,'0'0'86'16,"0"0"-86"-16,0 0 0 15,0 0-4-15,0 0 0 16,0 0 4-16,15-2 6 16,-4 2 22-16,0 0 12 15,-2 0-30-15,1 0-5 16,-2 0 31-16,-2 0-34 16,3 2 42-16,-2-1-10 15,2-1-19-15,0 0 9 0,0 3-19 16,1-3 10-16,1 2-15 15,1 0 6-15,0-1 1 16,-2 1-7-16,2-1 0 16,0 1-12-16,0-2 17 15,0 1-5-15,0 0 0 16,6 1 9-16,-2-1-4 16,3-1-3-16,1 0 5 15,0 0-6-15,3 0 1 16,-2 0-2-16,4 0 0 15,-5 0 5-15,1 0-3 16,4 2-2-16,-1-2 0 0,0 0 9 16,3 0-8-16,1 0 6 15,2 0-2-15,0 0 5 16,3 0 0-16,1 0-10 16,0 0 6-16,-1-3 5 15,-5 1-6-15,-2 2-4 16,-4 0-2-16,-3 0 4 15,-1 0-4-15,-1 0 1 16,2 0 0-16,-4 0-8 16,4 0 14-16,1 0-11 15,1 0 10-15,1 0-4 16,2 0 3-16,0 0-4 16,1 0 0-16,2 0 13 0,3 0-13 15,0 0 0-15,2 0-3 16,3 0 3-16,2 0 0 15,5 0 0-15,-2-2 1 16,3-1 1-16,-4 0 0 16,-1-1-2-16,0 1 0 15,-1 0 5-15,1 0-13 16,2 0 8-16,3 0 0 16,5 3-5-16,0 0 9 15,-8 0-4-15,-1 0 0 16,-5 0 3-16,0 0-4 15,-4 0 1-15,-3 6 0 16,-1-1-3-16,-1-4 3 16,0 2 0-16,0-3-1 0,1 0 4 15,-1 2-3-15,2-2 0 16,3 0 0-16,0 0 4 16,3 2-4-16,-2 1-6 15,0 0 6-15,-1-2 1 16,-3 2 4-16,3-2-10 15,0 1 14-15,1-2-18 16,0 0 18-16,1 0-9 16,-4 0 0-16,0 0 10 15,-1 0-10-15,-2 0 0 16,1-2 0-16,-1 1 2 16,-4-1-2-16,1 2 0 15,1 0 1-15,0 0 2 0,-1 0-6 16,0 0-1-16,-1 0 4 15,-3 0 8-15,-1 0-8 16,-1 0 3-16,-2 0-1 16,-2 0 0-16,0 0-1 15,1 0-1-15,1 0 0 16,-1 0 0-16,4 0 0 16,-4 0 0-16,2 0-6 15,2 0 13-15,-6 0-11 16,0 0 4-16,-2 0 0 15,-6 0-2-15,3 0 2 16,-3 0 0-16,1 0 1 0,-2-1 9 16,-1 1-20-1,-1 0 14-15,0 0-4 0,0 0 0 16,0 0-3-16,0 0-8 16,0 0-6-16,2 0-57 15,-2-3-13-15,0-3-142 16</inkml:trace>
  <inkml:trace contextRef="#ctx0" brushRef="#br0" timeOffset="153685.037">8316 5656 304 0,'0'0'112'15,"0"0"-107"-15,0 0 10 16,0 0-11-16,0 0 12 16,0 0 33-16,0 0-42 15,-6 0 10-15,6 0-6 16,0 0 1-16,0 0 22 15,0 0-20-15,0 0 6 0,0 0 2 16,0 0 0-16,0 0 22 16,0 0-16-16,-3 0-18 15,1 0 41-15,-2-2-51 16,2 1 21-16,1 1-12 16,1-2-3-16,0 2 8 15,0 0-11-15,0 0-3 16,0 0 6-16,0 0-6 15,0 0 0-15,0 0-14 16,0 0 6-16,0 0 5 16,0 0-16-16,0 0 17 15,4 0-13-15,6 2 15 0,3 4 0 16,-1-2 0-16,1 3 3 16,2-2-3-16,3 0 0 15,2 0 11-15,3 0 2 16,1-2-13-16,3 1 0 15,0-2 12-15,2-1-12 16,1-1 10-16,0 0-10 16,-3 0 1-16,0 0-4 15,0 0 8-15,0 0-5 16,1-1 0-16,5-1 10 16,3 0-14-16,0 0 4 15,4 0 0-15,0-1 2 16,-1-3-1-16,2-2-2 15,6 0 2-15,2-4 4 16,3-1-3-16,9 1-2 0,-1 0 0 16,1-3-10-16,-1 4 10 15,-5-1 0-15,-4 1 0 16,-3 2 3-16,-8 0-6 16,-3 1 3-16,-7-2 0 15,-8 6-6-15,-1-4 6 16,-7 2 0-16,-2 1-1 15,-1-1 12-15,-3 3-22 16,-4 1 11-16,1-1 0 16,1 2-13-16,-2-2 7 15,2 3-20-15,0-2 11 16,-3 2-29-16,-2 0 4 0,1 0-16 16,-2 0-48-16,0 0 27 15,0 0-127-15,0 0 32 16</inkml:trace>
  <inkml:trace contextRef="#ctx0" brushRef="#br0" timeOffset="164224.9903">495 8039 267 0,'0'0'31'15,"0"0"39"-15,0 0-5 16,0 0-12-16,0 0-17 16,0 0-19-16,0 0 38 15,-23-30-20-15,23 30 2 16,0 0-17-16,0 0-16 15,0 0 25-15,0 0-25 16,0 0 4-16,0 0 1 16,0 0-3-16,0 0 0 15,0 0-6-15,0 6-7 0,17 10 0 16,3 4 7-16,8 3 0 16,2 3-5-16,0-2 14 15,4 3-4-15,1 0-3 16,2 1-1-16,3-5 11 15,-1-3-12-15,3-4 0 16,-2-4 23-16,3-3-22 16,-1-2 13-16,-5-4-14 15,-7-2 1-15,0-1 15 16,-8 0-13-16,-6 0 2 16,-1 0 3-16,-7 0-4 15,-5 0 4-15,0 0-8 0,-3 0 0 16,0 0-17-1,0 0 7-15,0-3-43 0,1-6 12 16,1-9-134-16</inkml:trace>
  <inkml:trace contextRef="#ctx0" brushRef="#br0" timeOffset="164734.4012">859 7954 594 0,'0'0'70'16,"0"0"-52"-16,0 0 21 0,0 0-11 16,0 0 12-16,0 0-40 15,-10-2 3-15,15 2-1 16,14 0-2-16,11 0 0 15,6 5-1-15,2 5 5 16,1 1-4-16,3 2 4 16,-1 2-4-16,1 4 9 15,-1 1-9-15,0 3-2 16,-5-1-6-16,-3 5 16 16,-5 0-7-16,-7 3-1 15,-7 3 1-15,-1 3 2 16,-7 0 2-16,-5 0 14 15,-1 1-2-15,0-1-11 0,0-2 14 16,-11-3-16-16,0 1-4 16,-4-3 37-16,-1-3-30 15,-2 1-5-15,-2-5 36 16,0-2-33-16,1-5 4 16,3-2-9-16,4-4 0 15,-1-4 11-15,1 0-11 16,3-5-2-16,-1 0-2 15,1 0-22-15,0 0-14 16,0 0-45-16,0 0-95 16,-3-7-251-16</inkml:trace>
  <inkml:trace contextRef="#ctx0" brushRef="#br0" timeOffset="168652.6332">9809 7833 577 0,'0'0'73'16,"0"0"-42"-16,0 0-13 16,0 0 2-16,0 0 0 15,0 0 71-15,0 0-61 16,0 0-9-16,-21-14-5 16,21 14-15-16,0 0-2 15,0 0-7-15,0 0 8 16,0 0-7-16,6 0 0 15,13 0 7-15,5 0-1 16,7 0 7-16,5 0-6 0,3 0 0 16,7-2-11-16,4 1 2 15,3-1-29-15,5 1-42 16,2 1-18-16,-3-3-110 16</inkml:trace>
  <inkml:trace contextRef="#ctx0" brushRef="#br0" timeOffset="169746.7128">13362 7769 579 0,'0'0'91'0,"0"0"-89"16,0 0 4-16,0 0-6 0,0 0 17 16,0 0-10-1,79 0 33-15,-60 0-40 0,3 5 0 16,3 2 12-16,0 0 1 15,2 1-7-15,1 0-6 16,2-1 5-16,3 1 11 16,3 0-14-16,2-4 8 15,1 1 2-15,-2 2-3 16,-3-4-8-16,-2 0-1 16,-5-2 0-16,-8 2 0 15,-5 0 0-15,-8-3 0 16,-3 0-1-16,-1 0 1 15,1 0 0-15,2 0-1 16,7 0-32-16,4 2 20 0,1 3-71 16,5-3-60-16,1-2-185 15</inkml:trace>
  <inkml:trace contextRef="#ctx0" brushRef="#br0" timeOffset="172298.752">15934 7872 597 0,'0'0'143'0,"0"0"-82"16,0 0-32-16,0 0 39 15,0 0-9-15,0 0 4 16,0 3-15-16,0-3-20 16,0 0 23-16,0-10-44 15,0-5 5-15,0-2-12 16,5-5 11-16,4-4-8 16,3-4-3-16,4 0 0 0,0 7-10 15,-2 4 7-15,-3 7-2 16,-7 9 4-16,0 3-12 15,-1 0-6-15,4 3-21 16,-1 17 34-16,3 7-12 16,1 0 20-16,-4 0-2 15,0-3 0-15,-1-4-1 16,-1-5-10-16,-2-5-54 16,1-4-20-16,0-6-4 15,-3-1-124-15</inkml:trace>
  <inkml:trace contextRef="#ctx0" brushRef="#br0" timeOffset="174027.4332">15626 6218 572 0,'0'0'67'0,"0"0"-67"0,0 0 5 15,-95 50 28-15,68-21-8 16,6 1-10-16,3 1 30 16,7-3-32-16,7-3 4 15,4-3-17-15,0-5 10 16,11-1-2-16,12-6-7 16,3 0 7-16,8-7 25 15,3-3-31-15,2 0 8 16,-1 0-9-16,-5-10 4 15,-7-3 9-15,-7 0-14 16,-8-3 0-16,-6 2 10 16,-5 0-10-16,0 1-12 15,-3 1 12-15,-10 2-4 16,0 0-2-16,1 4 6 16,0 1 0-16,0 5-6 0,5 0 6 15,-1 0-12-15,2 2 12 16,-1 13-11-16,1 1 11 15,3 4 0-15,1 2 0 16,2-5-4-16,0-1-5 16,0-1 9-16,11-2-1 15,2-2 2-15,2-3-1 16,3-4 0-16,-2-4 5 16,5 0 7-16,-1 0-11 15,2 0 3-15,-1-9-4 16,-2-3 3-16,-2 0 3 15,-5-1-6-15,-3-1 5 0,-3-1-8 16,-3-2 3 0,-2 0-1-16,-1-1-2 15,0 0 3-15,2-2 4 0,2 3-4 16,1 0 0-16,4 3 9 16,4 2-9-16,2 3-3 15,0 3-11-15,3 3 24 16,-1 3-23-16,3 0 7 15,-1 9 6-15,-3 12-4 16,-2 1 4-16,-5 5 0 16,-7 3 3-16,-2 1 8 15,0-3-1-15,-5-1-6 16,-4-3-4-16,-1-4 0 0,7-8 3 16,1-4-3-16,2-7 0 15,0-1-13-15,0 0 10 16,0 0 1-16,0-14-8 15,9-6 8-15,2-1-22 16,1 4 13-16,2 5-11 16,-3 9 20-16,-2 3-19 15,0 0-11-15,0 0 32 16,1 12-19-16,5-2 19 16,0-2 0-16,5-4 10 15,2-2-7-15,3-2 4 16,1-3-7-16,2-15 7 0,2-3-13 15,-2-4 12 1,-1-5-6-16,-2-1 2 16,-4-6 3-16,-4 1 1 0,-4-3-6 15,-5 3 1-15,1 2 8 16,-2 6 1-16,-1 4-9 16,-3 9 11-16,0 7-2 15,-3 7 26-15,0 1-36 16,0 0 0-16,0 7-12 15,0 10-10-15,-2 7 22 16,-6 2 9-16,-1 6-1 16,6-1 3-16,1 1-11 15,2 0 0-15,0-1 19 16,0-5-19-16,5-1 0 16,8-4-4-16,0-4 9 0,5-5-10 15,-1-5 4-15,3-7 1 16,-1 0 6-16,4-4-6 15,0-10-10-15,-4-1 9 16,-7 2-21-16,-4 4 18 16,-7 4-3-16,-1 3 14 15,0 2-4-15,0 0-3 16,-9 12-26-16,-7 9 26 16,4 4 0-16,4 1 4 15,5 1-4-15,3-5 0 16,0-5 6-16,6-5-6 15,8-5-8-15,6-7 8 16,3 0 1-16,2-3-1 16,3-13 0-16,-3-4-8 15,-2-2 3-15,-3 3 5 0,-8 7-2 16,-5 4-4-16,-1 3 12 16,-5 5 8-16,-1 0-14 15,0 0 0-15,0 16-3 16,0 5 3-16,0 4 0 15,0 2 7-15,-1-1-3 16,-3 0 10-16,-1-3-9 16,4-3 3-16,1-6-16 15,0-5 5-15,13-2-36 16,15-7-18-16,8 0-139 16</inkml:trace>
  <inkml:trace contextRef="#ctx0" brushRef="#br0" timeOffset="175034.8713">19734 7843 358 0,'0'0'302'15,"0"0"-248"-15,0 0-27 16,0 0-12-16,0 0 18 0,0 0-8 16,0 0-20-16,15-12 5 15,-2 12 0-15,10 5 3 16,4 5 40-16,5 0-45 15,4-1 29-15,3 0-36 16,6-1 0-16,5-1 31 16,11 1-29-16,10-3 18 15,6 1-4-15,4 0-16 16,5-4-1-16,4-2 0 16,2 0 0-16,2 0 8 15,-3 0-8-15,-9 0 0 16,-15 0 0-16,-12 0 6 0,-14 0-6 15,-11 0 0 1,-10 0 0-16,-10 0-13 16,-6 0 13-16,0 0-7 15,-4 1-9-15,0 2-40 0,0 2-23 16,-13 1-5-16,-14-1-7 16,-12-1-250-16</inkml:trace>
  <inkml:trace contextRef="#ctx0" brushRef="#br0" timeOffset="176766.9968">2317 8990 547 0,'0'0'70'0,"0"0"-69"15,0 0 45-15,0 0-29 16,0 0 8-16,0 0-6 16,0 0-6-16,1 0-11 15,10 0 4-15,5 0-2 16,-2 0 21-16,6 0-25 16,1-1 2-16,5-2 27 15,4 3-25-15,5-3 8 16,7 3-9-16,5-2-1 15,6 2 9-15,4 0-11 16,2-3 0-16,7-2-1 16,0-1 14-16,2 0-13 15,-5-2 0-15,-9 4 0 16,-8-1 2-16,-7 3-1 16,-11 0-1-16,-9 2 11 0,-10-1-9 15,-3 1 21-15,-4 0-12 16,-2 0 17-16,1 0 38 15,-1 0-38-15,0 0-9 16,0-2-12-16,0 1-7 16,0 0-5-16,0-2-44 15,2 3-75-15,2-1-15 16,-4 0-379-16</inkml:trace>
  <inkml:trace contextRef="#ctx0" brushRef="#br0" timeOffset="180990.5759">9045 8835 448 0,'0'0'114'0,"0"0"-13"16,0 0-101-16,0 0-8 15,0 0 8-15,0 0 7 16,0 0 46-16,-12 0-31 16,12 0-14-16,0 0 9 15,0 0-15-15,0 0-2 16,0 0 0-16,0 0 9 15,3 0-19-15,9 0 7 16,2 1 3-16,3-1-6 16,0 2 12-16,8-2-6 15,2 0 9-15,3 0-9 0,1 0-4 16,2 0 4-16,0 0 3 16,-3-2 0-16,1 2-3 15,0 0 0-15,1 0 16 16,1 0-16-16,-1 0 4 15,3 0-4-15,0 0 0 16,1 0 7-16,0 0 1 16,6 0 2-16,-1 0 17 15,-3 0-25-15,-1 0 19 16,-3 0-21-16,-5 0 0 16,-2 0-7-16,-4 0 7 15,-2 3-3-15,0 2-1 0,6 1 8 16,1 1 4-16,5-3-8 15,3 1-4-15,4-2 4 16,1-3 0-16,1 3 1 16,2-3 3-16,-2 2 0 15,1-2-7-15,-1 0 3 16,-2 3-9-16,3 0 9 16,1 1 0-16,2 1 3 15,2-1-8-15,1-2 13 16,1 3-9-16,0-2 1 15,0 2 0-15,3-2-10 16,-2 0 10-16,1-2-8 16,3-1 8-16,1 2 3 15,-2-1-3-15,0 0-12 16,-5 2-5-16,-2 2 12 0,-3-2-3 16,1 0 8-16,-1 0 5 15,-2 1-5-15,3 0 0 16,-6-1-4-16,3-3 9 15,-1 2-14-15,0-1 9 16,-2 2 0-16,-2 0-8 16,2-2 10-16,-1 1-2 15,3-2 9-15,-1 2-5 16,-3-2 20-16,2 0-23 16,-3 3 8-16,5-3 3 15,-2 0-11-15,0 2-1 16,-3-1 0-16,0 2 7 15,-1 0-7-15,-2 2 0 0,-1 0 0 16,2 1-8-16,-1 0 8 16,0 2 0-16,1-1-8 15,0 2-1-15,2-3 7 16,0 3-1-16,1-3-11 16,2 0-1-16,2 1 8 15,1-4-27-15,0-1 7 16,1 0-14-16,-5 1 23 15,1-1-25-15,-4 2-26 16,-2 0 25-16,0 1-17 16,0-1-40-16,-2-1-13 15</inkml:trace>
  <inkml:trace contextRef="#ctx0" brushRef="#br0" timeOffset="183730.185">6641 8952 474 0,'0'0'66'0,"0"0"-41"15,0 0-25-15,0 0 0 16,0 0 16-16,0 0 9 16,0 0 1-16,-90 45 31 15,55-25-43-15,-10 3 12 16,-6 2-17-16,-1 3-2 16,-6-3 6-16,3 1 4 15,4-2 14-15,6-2-15 16,9-1-13-16,7-2 5 15,9-5-8-15,5 2 0 16,3-7 9-16,3-3-9 16,3 0 0-16,3-6-3 15,2 1 11-15,1-1-10 16,0 0 4-16,0 1-2 0,0-1 15 16,0 0-15-16,0 0-6 15,0 0 6-15,-5 2 0 16,-2 3-17-16,-2-1-42 15,0 2 11-15,0-3 24 16,0-3-102-16,2 0-10 16</inkml:trace>
  <inkml:trace contextRef="#ctx0" brushRef="#br0" timeOffset="184164.7255">6086 9002 501 0,'0'0'89'0,"0"0"-64"15,0 0-25-15,0 0 0 16,0 0 10-16,0 0 21 16,0 20-10-16,0-3 13 15,-6 0-8-15,-3 5-10 16,2 2 7-16,-7 3-8 15,2 4 25-15,-2 2-40 16,-1 2 11-16,0 1 3 16,4 2-5-16,1-4 4 15,4 0-13-15,1-1 4 0,2-1 11 16,0-5-15 0,3 2 0-16,0-5 3 0,0-4 3 15,14-2 6-15,-1-6-12 16,2-3 9-16,6-5-1 15,4-1-3-15,8-3 16 16,6-3 21-16,10-16-41 16,9-5 22-16,2 1-23 15,-2 0-13-15,-6 6 11 16,-10 5-88-16,-6 7-14 16,-14 3-66-16,-9 2-254 15</inkml:trace>
  <inkml:trace contextRef="#ctx0" brushRef="#br0" timeOffset="191367.0013">2554 12172 524 0,'0'0'23'0,"0"0"-23"15,0 0 0-15,0 0 8 16,0 0 53-16,0 0 12 15,0 0-46-15,0 0-19 0,0 1-5 16,3-1 0-16,7 2-3 16,8-1 17-16,7 0-15 15,10-1 24-15,1 0-10 16,15 0-13-16,5 0 20 16,5 0-20-16,6 0 2 15,-1 0-1-15,-2 0-7 16,-7 0 6-16,-8 0-6 15,-8 0 17-15,-6 0-18 16,-4 0 12-16,-5 0-8 16,-5 0 28-16,-5-1-26 15,-5 0 10-15,-1-1-12 0,-9 2 4 16,1 0 16 0,-2 0-19-16,0 0 8 0,0 0-1 15,0 0-3-15,0 0-5 16,0 0 0-16,0-1 5 15,0 1-15-15,1 0-28 16,2 0-64-16,5 0-42 16,-3 0-51-16</inkml:trace>
  <inkml:trace contextRef="#ctx0" brushRef="#br0" timeOffset="192230.9539">5367 12059 473 0,'0'0'170'15,"0"0"-119"-15,0 0-30 0,0 0 27 16,0 0-19-16,0 0 6 16,0 3-14-16,2-3-19 15,11 0 22-15,8 0-23 16,16 0 17-16,8 0 25 15,7-6-42-15,8 1 7 16,-1 2-2-16,-2-1 1 16,-5 2-2-16,-4 2-5 15,-8 0 0-15,-4 0-4 16,-6 0 4-16,-6 4-2 16,-5 1-2-16,-8 0 4 15,0-2-10-15,-6-1 10 16,-4-2-14-16,1 0 13 0,0 0-30 15,5 0-3-15,8-5 1 16,-2-9-142-16,-1-3-260 16</inkml:trace>
  <inkml:trace contextRef="#ctx0" brushRef="#br0" timeOffset="193199.1207">8078 12044 629 0,'0'0'51'15,"0"0"-10"-15,0 0-31 16,0 0-10-16,0 0 0 16,0 0 7-16,-4-5 3 15,4 5-10-15,17 0 0 0,6 0 49 16,10 0-9-16,5 0-16 15,8 0-11-15,5 0-3 16,7 0 28-16,1 0-34 16,5 0-2-16,-1 0-1 15,-3 0 0-15,-5 0 16 16,-4 2-17-16,-9-1 2 16,-1 2-9-16,-11-2 7 15,-9 1 0-15,-6-2-1 16,-9 0 2-16,-3 3-1 15,-3-3 5-15,0 0-4 16,0 0 26-16,0 0-18 16,0 0 3-16,0 3 8 15,0-3-16-15,0 0-4 16,0 0 0-16,0 0-14 0,0 0 0 16,0 0-27-16,-3 1-57 15,0 3 31-15,-2 3-23 16,-3 2-70-16,-3-2-134 15</inkml:trace>
  <inkml:trace contextRef="#ctx0" brushRef="#br0" timeOffset="196820.735">16621 12446 186 0,'0'0'58'0,"0"0"-53"16,0 0 38-16,0 0 24 15,0 0-6-15,0 0-7 16,0 0-25-16,-18-44-18 16,18 34-1-16,0-2-10 15,0 0-8-15,7-2 6 0,1-1-4 16,1-2 12 0,-1 0-13-16,0 1 26 0,-2 0-3 15,-4 1 2-15,-1 1 46 16,-1 3-1-16,0-1-55 15,0 4 38-15,0 2 1 16,0 3-6-16,0 0 1 16,0 3-15-16,0 0-1 15,0 0-8-15,0 0-17 16,0 0-1-16,0 3-5 16,0 14-2-16,0 9-13 15,0 7 28-15,0 2-8 0,0-2 5 16,0-1 0-16,0-4 2 15,0-2-7-15,0-2 2 16,0 3-12-16,-6 0 20 16,-1-2-10-16,-3 2 1 15,-1-3 3-15,-2 0-7 16,5-2 3-16,1-5-15 16,-1 0 7-16,2-6-63 15,0-5 12-15,3-1-9 16,0-5-102-16,3-2-39 15</inkml:trace>
  <inkml:trace contextRef="#ctx0" brushRef="#br0" timeOffset="197229.489">16346 12403 333 0,'0'0'174'16,"0"0"-130"-16,0 0-37 16,0 0 16-16,0 0-15 15,0 0 5-15,0 5 31 16,4 9-20-16,2 3 39 16,-2 2-35-16,1 0-9 15,-1 2 18-15,-3 2-11 16,5 4 2-16,0 5-26 0,6-3 8 15,0 2 14-15,3-3-18 16,1-6-3-16,5-5 18 16,0-6-19-16,6-5 11 15,8-6 1-15,6 0-12 16,2-12 32-16,4-6-34 16,-4-3 1-16,-6-1-7 15,-4 1 4-15,-9 6-2 16,-8 4-9-16,-8 7-54 15,-7 4 21-15,-1 0-75 16,0 0-102-16,-9 9-53 16</inkml:trace>
  <inkml:trace contextRef="#ctx0" brushRef="#br0" timeOffset="199596.4055">14334 13375 452 0,'0'0'82'0,"0"0"-36"16,0 0-17-16,0 0 29 15,0 0-35-15,0 0-18 16,-8-23 16-16,8 21-18 0,0 1 3 16,0 1-6-16,0 0 4 15,0 0-18-15,0 0 9 16,0 11-4-16,0 6 4 15,0 0 8-15,4 2-3 16,2-2 0-16,0 0 1 16,1-2-1-16,2 4 18 15,0 0-14-15,-1-1 6 16,-2-2-10-16,-2 1 0 16,-3-2-1-16,-1 1 3 15,0-1 4-15,0 0-6 16,0-1 2-16,-2 1-1 0,-4-3-1 15,1-3-6 1,4-1 4-16,1-2 4 0,0 2-2 16,0 2 0-16,0 2 0 15,0 0-2-15,3 3 2 16,1-1-1-16,1 0-1 16,-1 1 4-16,0-2-2 15,-1 0 0-15,-1 0 0 16,2-1-3-16,-1 2 3 15,0-1 0-15,2 2 0 16,-2-1 3-16,3 3-3 16,-3 0 0-16,-2 2 0 15,1 0 5-15,-2 1-1 0,3 0 4 16,-3-3-3-16,0 1 3 16,0-1 12-16,0-2-20 15,1 2 4 1,1-3 9-16,-1 0-13 0,2-1 0 15,0-1 9-15,-1 2 0 16,1 0 7-16,-2 2-16 16,-1 1 0-16,0-1 25 15,0 4-25-15,0-1 0 16,0-4-6-16,0 1 10 16,0-4-5-16,0 1 2 15,0-1 2-15,0-1 5 0,0-1-8 16,0-2-4-16,0 1-5 15,-1 1 18-15,-1-2-12 16,1 0 5-16,-1 0-2 16,2-2 0-16,0 3-4 15,-1 1 4-15,1-1 9 16,0 3-2-16,0 0-8 16,0 0 1-16,0-1-4 15,0 0 4-15,0 1 0 16,0-1 0-16,-2-2-1 15,2 2 1-15,-1-1-5 16,1-3 3-16,0 1 2 16,0-1 6-16,-2 0-6 15,1 3 0-15,-1-1 2 16,-2-1-2-16,4 1 0 0,0 0-1 16,-2-1 4-16,2-3 3 15,-1 3-6-15,-1-3 0 16,1 2-4-16,-2 1 8 15,3 1-3-15,-2 1-1 16,2 2 0-16,0-2-2 16,0 2 2-16,0-1 0 15,0 0 0-15,0 0 2 16,0 2-4-16,0 0-5 16,0 0 7-16,0-3 9 0,0 2-9 15,0 0-6 1,0-4 6-16,0 2 5 15,0 1-1-15,0 0-4 0,0 0 2 16,0 3 13-16,0-2-15 16,0 0 0-16,2 1 16 15,2 0-7-15,1 3-3 16,-2-1-6-16,1-2 6 16,1 0 0-16,-2 1-3 15,0-2 4-15,0 1-8 16,1 0 1-16,-3-3-5 15,3 0 5-15,0 2 0 16,-2 0 5-16,1-1-5 16,0 0 2-16,-2-1-2 15,1 0 0-15,-1-2-1 0,-1 0 0 16,0-3 1-16,0 1 0 16,0 1 0-16,0-1-21 15,0-1 0-15,2 3-28 16,-2-3 2-16,1 2-29 15,1 1-48-15,-2-4-39 16,0-2-230-16</inkml:trace>
  <inkml:trace contextRef="#ctx0" brushRef="#br0" timeOffset="200301.0508">14248 14846 525 0,'0'0'160'0,"0"0"-151"15,0 0-6-15,0 0 9 16,0 0 8-16,0 0 12 15,3 4-32-15,-2 0 0 16,3 4-9-16,1 5 6 16,4 3 3-16,2 5 15 15,-1 0-2-15,3 4 1 16,1-4-14-16,2-2 0 16,-1-2 46-16,3 0-38 0,-3-2-3 15,0-1 9 1,2-4-9-16,-4 1 0 0,-3-3-5 15,-1-3 0-15,2 1 7 16,-2-3-5-16,1-1 13 16,5-2-6-16,0 0-8 15,6 0 26-15,1 0-27 16,-1-5 2-16,0-1 0 16,-4-2-1-16,-4 1-1 15,-4 3 0-15,-4-1 10 16,0 2-6-16,-3-2 1 15,-1-1-4-15,1-4 23 16,-1-3-24-16,1-1-3 16,1-2 3-16,0 0 0 15,0 4 0-15,4-2-28 0,-1 5-1 16,-2 1-13-16,0 4-27 16,1 2-34-16,-1 2-89 15,0 0-285-15</inkml:trace>
  <inkml:trace contextRef="#ctx0" brushRef="#br0" timeOffset="202597.5273">14445 14939 552 0,'0'0'1'0,"0"0"49"15,0 0-8-15,0 0-3 16,0 0 56-16,0 0-52 15,0 0-43-15,0-34-5 16,-8 58 5-16,-2 6 2 16,4-1 25-16,1-5-20 15,5-5 6-15,0-6-8 16,0-6-5-16,6-1 6 16,8-5-5-16,5-1 21 15,4 0-10-15,4-9-9 0,-1-6 22 16,-2-2-25-16,-6 1 0 15,-8 2-4-15,-6 3 5 16,-4 1-2-16,0 3-11 16,-2 1 12-16,-10 3-8 15,-4 3 8-15,-2 0-17 16,1 5 17-16,3 9-2 16,3 5-11-16,3 1 7 15,6 3 6-15,2 0-23 16,0-1 23-16,10-1 0 15,10-3 0-15,0-8 7 16,4-6-1-16,-2-4-2 16,-1 0-4-16,-8 0 30 0,-3-4-25 15,-10-9 6 1,0-1 8-16,0-4-13 0,-19-4-12 16,-10 1-3-16,-10 2-12 15,2 6 14-15,1 5-2 16,6 6 6-16,7 2-8 15,3 0 17-15,7 10-14 16,8 7 8-16,5 1-13 16,0 3 10-16,5 2-4 15,14-1 7-15,5-3 2 16,-3-3-2-16,1-6 0 16,-3-3-4-16,-5-6 4 15,-2-1 21-15,-7 0-19 0,0 0 9 16,-3-11 24-16,-2-5-22 15,0-4-4-15,-18-1-9 16,-12 0-25-16,-6 5 3 16,0 3-19-16,5 6 40 15,6 7-8-15,3 0 9 16,8 8-3-16,6 12-3 16,7 4-3-16,1-1 3 15,7 2 8-15,16-5-2 16,5-4 23-16,3-4-14 15,1-7 0-15,-1-5 2 16,-3 0-7-16,-5-3 24 16,-7-11-20-16,-8-2 4 15,-7-1 2-15,-1-3-14 0,-6 3-13 16,-13 3-12-16,2 3 16 16,0 6 9-16,5 5-12 15,1 0-4-15,5 0-3 16,3 14-63-16,3 5 19 15,0 1-29-15,13-5-55 16,13-3-134-16</inkml:trace>
  <inkml:trace contextRef="#ctx0" brushRef="#br0" timeOffset="204226.283">14356 13358 491 0,'0'0'49'0,"0"0"-28"15,0 0-17-15,0 0 34 16,0 0 4-16,0 0-41 16,0-6 24-16,0 6-17 15,0 0 30-15,0 0-9 16,-1 0-7-16,-9 0 2 15,-5 0-21-15,-5 10-1 16,0 0 35-16,-3 7-36 16,4 0 2-16,0 7 6 15,2-1-4-15,4 5 6 16,4-1-5-16,3 2-6 16,1-1 21-16,-1 0-14 0,3-1-6 15,2 1 9 1,-1-4-9-16,2-3 14 0,0-3-15 15,0-5 0 1,0-4-6-16,0-4 8 0,0-5-2 16,0 0 10-16,0 0-8 15,0 0 26-15,0-12 8 16,3-7-35-16,9-4 12 16,-1-1-13-16,1 1-3 15,-1-2 1-15,-1 1-16 16,0 1 8-16,-1 2 6 15,-2-1 4-15,-3 5-14 16,0 3 16-16,-3 2-2 16,4 2 0-16,1-1 3 15,0 0-1-15,1 0-2 0,1 0 0 16,3 2-4-16,1-3 4 16,2 2 0-16,-2 3 5 15,-3 3 1-15,-4 4-12 16,3 0 2-16,-2 0 4 15,3 6-15-15,3 10 15 16,-2 5 0-16,3 5 5 16,-2 1 2-16,0 2 16 15,-1 0-16-15,1-1-5 16,-1-5 14-16,-1-2-16 16,1-1 0-16,-2-6 8 15,1 0-6-15,0-4-4 0,-2-4-6 16,1 3-30-16,5-4 21 15,4 2-72-15,6-4-45 16,-3-3-75-16</inkml:trace>
  <inkml:trace contextRef="#ctx0" brushRef="#br0" timeOffset="208499.3419">16290 11998 410 0,'0'0'104'15,"0"0"-49"-15,0 0 21 16,0 0-36-16,0 0-35 15,0 0 4-15,0 0-9 16,-24-23-11-16,24 23-2 16,0 0-79-16,0 0-19 15,0 0-107-15</inkml:trace>
  <inkml:trace contextRef="#ctx0" brushRef="#br0" timeOffset="210197.079">16506 11810 535 0,'0'0'4'0,"0"0"27"15,0 0 41-15,0 0-71 16,0 0 16-16,0 0 19 15,-75-22-21-15,62 21 6 16,-2-1-20-16,-1 0 0 16,-2 2 37-16,-1 0-15 15,-2 0-14-15,0 0 6 16,1 0-14-16,0 0 22 16,0 0-23-16,-1 2 3 0,-3 7 2 15,-2 2-5 1,-4 6 0-16,-8 1-1 0,-2 3 8 15,-8 4-8-15,0 0 1 16,-2-1 0-16,1 1-2 16,5-2 9-16,2-1-7 15,4-1 18-15,5 1-9 16,3 1-4-16,1-1 5 16,0 3-5-16,1 3 5 15,2 1-10-15,-4 5 0 16,-1 1 6-16,1 4-2 15,2 3 5-15,3-1-9 16,4-1 2-16,6 0-8 16,2-2 6-16,2 3 0 15,0 1-2-15,4 1 4 16,-2 1-2-16,2 0 0 0,-4-3 2 16,4-3 11-16,1-4-8 15,3-3-5-15,3-2 7 16,0-3 3-16,0-3-9 15,7-4-1-15,1-4 0 16,1-3-2-16,-3-3 2 16,-2-4 0-16,-1-1-1 15,-3-2 6-15,0 1-10 16,0-3-33-16,0 1 5 16,0-1 22-16,0 0-27 15,0 0 10-15,-7 0-28 0,-8 0-105 16,-5-1-205-16</inkml:trace>
  <inkml:trace contextRef="#ctx0" brushRef="#br0" timeOffset="210674.9621">15159 12540 532 0,'0'0'126'0,"0"0"-77"15,0 0-24-15,0 0-16 16,0 0 2-16,0 0 45 0,-6-12-56 16,11 12-16-16,10 9 15 15,4 8 1-15,-1 5 3 16,0 7 9-16,0 3 8 15,-2 4 15-15,0 0-32 16,-5 3 6-16,1-1 28 16,-5 0-21-16,2-3-14 15,-3-1-2-15,5-2 0 16,-5-4 25-16,4-3-25 16,0-3 4-16,2-5-3 15,-1-1 8-15,1-3-9 16,0-5 0-16,0-4 6 0,4-4 0 15,6 0-6-15,5-4 0 16,6-16 24-16,4-5-24 16,-1-1 0-16,0-4 0 15,-4 2 3-15,-7 1-11 16,-3 4 4-16,-6 2-33 16,-1 1-11-16,-1 4-81 15,-7-1-83-15</inkml:trace>
  <inkml:trace contextRef="#ctx0" brushRef="#br0" timeOffset="213800.6396">15246 13372 601 0,'0'0'61'16,"0"0"-31"-16,0 0-26 15,0 0 38-15,0 0 23 16,-36-92-22-16,23 69-15 15,-4 0-13-15,-3-3 56 16,-3 0-67-16,-1-1 22 16,-4 1 15-16,-2-2-32 15,3 2 16-15,-3 1-10 16,-1-5-11-16,1 0 24 16,0-2-28-16,-1-1 0 0,-2-4 3 15,2-1-3 1,0-4 4-16,-2-3-4 0,0-3 7 15,0 1-8-15,-1 1 1 16,-2 4 0-16,0 2 3 16,0 5-3-16,-1 2 0 15,0 2 1-15,-2 2 12 16,4 2-11-16,-2 3-2 16,3 0 0-16,1 4-4 15,1 5 4-15,5 1 0 16,7 4-6-16,2 4 8 15,8 0-2-15,1 5 0 16,4-2 7-16,2 2-19 16,2 0 11-16,1-1-1 15,0 1-15-15,0 1-21 0,0-2-3 16,0 2-29-16,0 0-58 16,0 0 27-16,-5 10-7 15,-8-2-69-15</inkml:trace>
  <inkml:trace contextRef="#ctx0" brushRef="#br0" timeOffset="214479.2702">14416 12182 385 0,'0'0'62'16,"0"0"-51"-16,0 0 60 16,0 0-51-16,0 0 18 15,0 0 11-15,37-6-27 16,-33 6-10-16,-4 0 14 15,0 0 4-15,0 0 27 16,0 0-30-16,0 0 6 16,0 0-4-16,0 0 16 15,0 0-5-15,-11 0-40 0,-5 0 15 16,-8 0-20-16,-6 0 5 16,-3 0 0-16,-1 6 0 15,1-1 3-15,3-1-6 16,5-1-3-16,7 0 6 15,9 1 8-15,5-4-8 16,2 0 0-16,2 0-7 16,0 0 17-16,0 0-14 15,0 3 4-15,0-3-1 16,0 2-5-16,-2 1 6 16,0 1-9-16,-1 1 9 0,1 3 1 15,-2 1 4 1,2 3-5-16,1 7 0 0,-1 3-7 15,2 2 7 1,0 3-1-16,0 0-3 0,14 4 8 16,-2 2-6-16,5-2 2 15,0 3 0-15,2-3 0 16,-1 0 0-16,1-1 0 16,1-5-1-16,0-3 6 15,0-5-4-15,0-6-1 16,-1-5-1-16,3-1-9 15,7-4-14-15,2-1-43 16,2 0-48-16,-6-1-116 16</inkml:trace>
  <inkml:trace contextRef="#ctx0" brushRef="#br0" timeOffset="221555.1424">9454 15716 188 0,'0'0'12'0,"0"0"7"15,0 0-13-15,0 0-2 16,0 0 2-16,9 79-8 16,-6-64 2-16,4-1-3 15,-2-5-13-15,-2-1-56 16</inkml:trace>
  <inkml:trace contextRef="#ctx0" brushRef="#br0" timeOffset="223320.6204">9809 17384 66 0,'0'0'470'16,"0"0"-403"-16,0 0-6 16,0 0-11-16,0 0 9 15,-91 2 31-15,70-2-27 16,0-7-7-16,0-2-33 16,-1 0 16-16,-5-4-13 15,3-2-23-15,-1-2 18 16,-2-5-21-16,3-2-3 15,-1-2 0-15,-1-6 5 16,1 0-2-16,2-3 0 0,9-4-5 16,1 0 3-16,6-2-9 15,4 2-15-15,3 2 25 16,0 3-3-16,0 4 4 16,8 8-12-16,4 10 5 15,-3 1 1-15,-1 5-30 16,1 4 14-16,1 2 18 15,-1 0-26-15,1 0 12 16,-3 0-6-16,-2 0 16 16,-1 0 0-16,-2 2 2 15,-2-2 3-15,0 1 1 16,0-1 4-16,0 1 6 0,0-1 9 16,-3 0 1-16,-9 0 10 15,-4-5-28-15,-1-9 4 16,1-5-4-16,1-6 0 15,0-4 0-15,7 0-10 16,4-5 1-16,4 5-5 16,0 2 14-16,6 5 0 15,6 4 10-15,0 3-7 16,-2 6-3-16,0 3 0 16,2 4-3-16,-1 0-4 15,4 2-3-15,-3 0 9 16,7 0-2-16,-2 0 3 15,0 5-8-15,-1 3 6 16,-4-2 4-16,-2 1-4 16,-4-4 2-16,-3-3 0 0,-3 2-1 15,0-2 10-15,0 0-9 16,0 0 34-16,-6 0 5 16,-8-12-30-1,-5-5-9-15,1-5-2 0,2-4-14 16,-2-1 11-16,9-2 0 15,3 4 0-15,4 0-6 16,2 2 8-16,0 2 3 16,3 1 0-16,8 0 1 15,1 4-1-15,0-3 0 16,4 4 0-16,-2 1 8 16,-5 3-7-16,-1 7-1 0,-5-1 0 15,-2 5 1 1,-1 0 0-16,0 0-1 0,0 0 10 15,0 0-7-15,0 0-3 16,-14 5 0-16,-6 7 0 16,-6 0 4-16,0-2-4 15,1-2 0-15,1-6-1 16,3-2 5-16,0 0-8 16,2-15-4-16,4-14-17 15,2-7 25-15,1-10-35 16,3-5 29-16,2 1-9 15,2 1 11-15,5 2-7 16,0 6 5-16,5 8 6 16,14 6 4-16,3 6-4 0,6 4 0 15,1 3 3-15,-4 3 6 16,-1 4-8-16,0 2-1 16,-5 1 0-16,-2 3 4 15,-2-1-4-15,-3 2 0 16,-2 0-1-16,-3 0 6 15,-1 0-6-15,-3 5 1 16,-1-2 0-16,-2 0-11 16,0-3 15-16,0 1-4 15,0-1 0-15,0 0 10 16,0 0-16-16,3 0 6 0,6 0-24 16,4 0-17-16,11 0 11 15,6 0-27-15,3-3-98 16,-2-6-141-16</inkml:trace>
  <inkml:trace contextRef="#ctx0" brushRef="#br0" timeOffset="226734.5551">8999 14608 658 0,'0'0'21'16,"0"0"29"-16,0 0-34 16,0 0-9-16,0 0 1 0,-24-85 18 15,24 64 13 1,0-3-24-16,10-3 0 0,7-2-11 16,2-2-4-16,2-1 9 15,9-2-8-15,5 1 5 16,8 3-6-16,10-1 4 15,7 2-9-15,9 4 5 16,5 4 0-16,7 4-2 16,0 7 2-16,-1 7-4 15,-3 3 1-15,-4 8 3 16,-5 12 8-16,-1-1-8 16,-3 0-4-16,-3-2 3 15,-1 3 2-15,-7-3 5 16,-2 6-6-16,-2 0 0 15,0 5-4-15,2 2 4 16,-1 2 0-16,2 3-5 16,-4 3 14-16,2 7-7 0,-5 1-2 15,-2 9 1-15,-6-4-2 16,-4 1 1-16,-9-7 0 16,-3-11 0-16,-3-5 6 15,-6-12-7-15,-3-5 1 16,-2-6 0-16,-4-4-5 15,-3-2 5-15,2 0 0 16,-1-3-2-16,1-19-45 16,-2-12-205-16</inkml:trace>
  <inkml:trace contextRef="#ctx0" brushRef="#br0" timeOffset="227158.4192">10735 14325 745 0,'0'0'42'0,"0"0"-33"16,0 0-9-16,0 0-32 15,0 0 32-15,0 0 8 16,94 106 4-16,-56-58-3 0,0 2-9 15,-2 3 11 1,0-6-10-16,0-4-1 0,-3-4 0 16,-7-3 5-16,-5 0 1 15,-9-3-6-15,-5 0 0 16,-7-2 5-16,0 0 4 16,-20-3 15-16,-18 2-9 15,-11-5-2-15,-11-5 13 16,-4-7-5-16,0-6 7 15,0-4-5-15,7-3-22 16,7 0 12-16,8 0-13 16,9-10 0-16,9 0 0 0,8 1 0 15,6-4-12 1,8 0-20-16,2-3-98 0,0 0-151 16</inkml:trace>
  <inkml:trace contextRef="#ctx0" brushRef="#br0" timeOffset="229504.3108">12431 14766 559 0,'0'0'96'15,"0"0"-48"1,0 0-35-16,0 0 21 0,-21-99 22 16,20 64-33-16,-1-6 1 15,2-7-16-15,0-5 8 16,0-4-4-16,0-7-5 16,9-5 10-16,9-5-14 15,3-5-2-15,9-2-2 16,7-5 5-16,8 0-11 15,9 2 7-15,-5 9 0 16,4 15 7-16,-6 11-7 16,-4 10 0-16,-5 8 0 0,-5 6 1 15,-3 6-1 1,-7 5 0-16,-4 5 0 0,-4-1-8 16,-1 7 8-16,-1 0-3 15,-4 3 0-15,-2 0-8 16,0 0-1-16,1 0-6 15,0 6 2-15,-4 4 13 16,-1 1-38-16,2 3-13 16,-5 1 14-16,0 4-86 15,-6-2-2-15</inkml:trace>
  <inkml:trace contextRef="#ctx0" brushRef="#br0" timeOffset="229840.739">12546 13640 709 0,'0'0'36'16,"0"0"22"-16,0 0-40 15,0 0-12-15,0 0-6 16,79-89 12-16,-28 67 0 15,3 5-4-15,2 5-8 16,-7 5 0-16,0 7-4 16,-4 0 8-16,-5 3-8 15,-4 10 4-15,-7 7 0 0,-7 2-2 16,-9 2 2 0,-6 4 0-16,-7 6 2 0,0 6 0 15,-13 10 9-15,-9 2-11 16,-3 2-20-16,-2-2-19 15,-1-4-75-15,2-11-277 16</inkml:trace>
  <inkml:trace contextRef="#ctx0" brushRef="#br0" timeOffset="233178.3839">23528 14325 635 0,'0'0'73'0,"0"0"-56"16,0 0-1-16,0 0-4 15,0 0 49-15,0 0-20 16,0 0-32-16,-7-5 0 15,7 5 11-15,0 0-10 16,0 0-4-16,0 0-6 16,10 0 0-16,20 0 21 15,20 0-13-15,17 0-1 0,16 0 15 16,9-4-22 0,8 1 13-16,-3 0-13 15,-6 0 0-15,-10 0-1 0,-11 3 1 16,-10 0 0-16,-14 0-4 15,-13 0 6-15,-11 0-4 16,-11 0 1-16,-6 0-23 16,-3 0 5-16,-2 0-37 15,0 0 12-15,0 0 15 16,0 1-18-16,-2 8 25 16,-12 4 8-16,-1 1-67 15,-6 0-42-15,-3-3-131 0</inkml:trace>
  <inkml:trace contextRef="#ctx0" brushRef="#br0" timeOffset="234246.1099">24646 14994 244 0,'0'0'6'15,"0"0"68"-15,0 96 45 16,3-49-69-16,5 6 17 15,2 11 5-15,-1 7-35 16,-1 11 17-16,-5 1-33 16,-3-3-15-16,0-4 8 0,-8-6 3 15,-9 1-1-15,-4 1 8 16,-4-4-21-16,-5 0 9 16,-4-9-9-16,-4-6-2 15,0-5 4-15,-4-5-2 16,5-8 2-16,4-5-5 15,4-10 0-15,7-3-2 16,6-2-39-16,1-5-48 16,6-3-71-16,4-7-256 15</inkml:trace>
  <inkml:trace contextRef="#ctx0" brushRef="#br0" timeOffset="235294.086">20508 13428 524 0,'0'0'27'0,"0"0"-27"15,0 0 28-15,0 0 13 16,0 0 16-16,0 0-22 0,-34-59 14 15,34 59-49-15,0 8-16 16,0 20 15-16,0 14 1 16,0 19 6-16,0 16-6 15,-9 13 10-15,-6 6 6 16,0 7-11-16,-4 3-2 16,-4 3 24-16,2 3-22 15,-7 3 14-15,-2 2-10 16,-7 3-6-16,-6 2 12 15,-2 0-12-15,-5-10-3 16,0-7 33-16,5-10-32 16,2-8 5-16,9-9-12 0,7-14 15 15,10-11-23-15,7-14-7 16,7-8-24-16,3-11 6 16,0-10-63-16,-6-10-140 15</inkml:trace>
  <inkml:trace contextRef="#ctx0" brushRef="#br0" timeOffset="241350.6501">2906 13525 230 0,'0'0'21'16,"0"0"35"-16,0 0 16 15,0 0-17-15,0 0-36 16,0 0 40-16,0 0-56 15,-12 43 27-15,10-27 25 16,2 9-24-16,0 12 2 0,0 10-10 16,0 10-9-1,0 6 15-15,0 4-15 0,0 1-10 16,0 5 26-16,0 4-24 16,0 1 10-16,0 1-16 15,0-1 0-15,5-1 1 16,-2 0-1-16,0 4 0 15,0 2 23-15,-3 5-17 16,0 6 21-16,0 6-23 16,0-1 0-16,0 3 5 15,3-4-9-15,-1-5 0 16,9 4 5-16,-6-3-5 16,-2 2 0-16,-3 1-1 15,0 7 5-15,0 10-4 0,-11 5 0 16,-7 6 2-16,-4-1-8 15,1-7 6-15,0-5 0 16,-1-5-1-16,2-5 4 16,-5 0 0-16,3-3-3 15,-5 4 0-15,0-5-8 16,0-6 16-16,3-11-11 16,2-15 3-16,4-10 0 15,3-13 2-15,2-7-2 16,2-14 9-16,2-5-20 15,2-11 17-15,4-2-6 16,0-4 5-16,3 0 9 16,0 0 14-16,0 0-28 15,0 0 2-15,0 0-2 0,0 0 5 16,0 0-10-16,0 0 5 16,3 0-10-16,9 0 5 15,4-2 3-15,11-6 2 16,6-1-2-16,10-1 2 15,2 0-7-15,10 3 6 16,6 1-9-16,5 0 4 16,8 1 5-16,7 0 1 15,7-4-2-15,9 1 3 16,9-3-1-16,6-2 10 16,6 1-9-16,10-2-2 15,5-3 1-15,4 2 0 0,12-2 2 16,0-5-2-16,-1 3 0 15,-5 2-1-15,-11 0 5 16,-15 5-8-16,-15 2 2 16,-14 2 2-16,-11 2-5 15,-10 1 5-15,-9 5 0 16,-10 0 7-16,-14 0-2 16,-12 0-8-16,-6 0 3 15,-10 0 0-15,-3 0 15 16,-3 0-12-16,0 0 21 15,0 0 18-15,0 0-16 16,0 0 27-16,0 0-33 0,0 0 0 16,-5-17 20-1,-5-9-40-15,-2-16 0 0,1-8-2 16,1-16 8-16,-7-8-9 16,-4-11 3-16,-5-7 0 15,-13-10-1-15,-7-12 1 16,-3-11-3-16,4-13-1 15,6-12 8-15,6-2-9 16,5 4-1-16,1 16 6 16,3 19-3-16,2 9 3 15,-2 5 0-15,7 0-7 16,-2 2 2-16,0 2-3 16,-1 2 6-16,-2 1 2 15,1 6-3-15,0 9 3 0,0 12 0 16,1 14-4-1,6 10 13-15,-2 12-12 0,5 7 3 16,5 10-2-16,-1 9-6 16,4-1 9-16,0 4-2 15,3 0-2-15,-2 0-12 16,2 0-16-16,-1 0 0 16,-1 0 11-16,1 0 13 15,-1 0 7-15,0 0-4 16,1 0-1-16,-3 0-3 15,-6 0-19-15,-5 0-73 16,5 7-48-16,-3 5-74 16</inkml:trace>
  <inkml:trace contextRef="#ctx0" brushRef="#br0" timeOffset="242056.3613">2900 16624 499 0,'0'0'15'15,"0"0"40"-15,0 0-47 16,0 0-2-16,-82-36 47 16,67 29-45-16,0 2 41 15,6 2-1-15,6 1-4 16,3 2 8-16,8 0-52 16,31 0-11-16,30 0 5 15,31 0 12-15,30 0 8 0,21-1 14 16,10-13-22-1,6-5 3-15,3-4-9 0,-1-2 7 16,-4-2-15-16,-8 1 15 16,-20 4-10-16,-16 3 3 15,-20 9 0-15,-20 2-7 16,-21 6-3-16,-22 2-58 16,-15 0 19-16,-19 2-79 15,-4 7-26-15,-40-4 36 16</inkml:trace>
  <inkml:trace contextRef="#ctx0" brushRef="#br0" timeOffset="242447.2911">2889 16109 229 0,'0'0'302'15,"0"0"-272"-15,0 0 1 16,0 0 20-16,0 0-2 16,0 0-14-16,-31-47-20 15,48 38-3-15,26-3-4 16,24 2-5-16,25 1 15 0,23-1-18 15,15 1 30 1,9-2-3-16,12 0-11 0,6-4-3 16,0 1-10-16,3 0-2 15,-7 1-2-15,-19 1 7 16,-21 2-10-16,-22 1 4 16,-22 2-21-16,-18 0 11 15,-16-1-32-15,-16-3-14 16,-19-2-29-16,-5-4-129 15</inkml:trace>
  <inkml:trace contextRef="#ctx0" brushRef="#br0" timeOffset="242784.6049">2745 15683 283 0,'0'0'262'0,"0"0"-258"16,0 0-2-16,134-5 35 16,-61 1 52-16,6 1-70 15,8 0 19-15,1-7 6 0,6-3-21 16,3-6 26-16,5-2-49 15,3-2 5-15,4 0-4 16,-2 3 8-16,-4 1-9 16,-6 3 0-16,-9 2-2 15,-10 1-14-15,-8 0-25 16,-14 3-38-16,-17-3-24 16,-24-1-147-16</inkml:trace>
  <inkml:trace contextRef="#ctx0" brushRef="#br0" timeOffset="243145.699">2855 15300 628 0,'0'0'34'0,"0"0"-33"15,100-38-1-15,-39 24 0 16,11-1 73-16,11-2-48 16,9 2 1-16,12-2 39 0,9-1-40 15,8-3-12-15,12-1-13 16,1-6 0-16,0 1-4 15,-6-4 4-15,-14 3 0 16,-10 2-4-16,-16 2-6 16,-18 1-5-16,-18 5-70 15,-16 1 8-15,-19 2-38 16,-17 1-74-16</inkml:trace>
  <inkml:trace contextRef="#ctx0" brushRef="#br0" timeOffset="243478.7202">2919 14912 525 0,'0'0'24'16,"0"0"-14"-16,99-21-9 16,-40 12 50-16,10-4 10 15,5-4-2-15,6-2-32 16,2 0 7-16,-3-2 14 16,3 1-26-16,-2-3-18 15,0-1-4-15,-3 0 8 0,2 1-26 16,-12-2 18-16,-4 4-20 15,-10 1-33-15,-9 3-29 16,-14 3-104-16</inkml:trace>
  <inkml:trace contextRef="#ctx0" brushRef="#br0" timeOffset="244320.238">4502 13405 288 0,'0'0'230'15,"0"0"-224"-15,0 0-6 0,0 0 0 16,0 0 3-16,0 0 25 16,12-16 21-16,-12 16-28 15,0 0-17-15,0 0 27 16,0 0-29-16,0 0 1 15,1 0-6-15,2 13 6 16,6 10-1-16,0 11 18 16,5 10 7-16,2 12 4 15,5 14 24-15,-5 12-27 16,2 9 22-16,5 4-20 16,-1 2 15-16,5-2-28 15,-2-5-9-15,2-6 9 0,0-9-14 16,-3-12 4-16,3-7 4 15,-2-8-3-15,-4-3 2 16,0-2-10-16,-5-2 0 16,-4-3-7-16,-2-3 7 15,-4-5 0-15,-4-6-1 16,-2 1-9-16,0-6 6 16,0 0-24-16,-6-2-19 15,-4-4-1-15,-5-3-20 16,-6-4-65-16,0-6-52 15</inkml:trace>
  <inkml:trace contextRef="#ctx0" brushRef="#br0" timeOffset="245328.2975">4739 14341 526 0,'0'0'15'0,"0"0"24"16,0 0-20-16,0 0 45 16,0 0-64-16,0 0 6 15,-7 20-8-15,23 8 10 16,1 8 34-16,-1 5-15 0,-1 5-19 15,-5 4 28-15,-4 6-23 16,-1 1-2-16,-3 0 12 16,3-2-23-16,1-1 0 15,-2-7-1-15,1-7 10 16,-1-10-10-16,-2-11 1 16,1-8 0-16,0-4-3 15,-3-5 3-15,0-2 0 16,0 0 13-16,0 0 10 15,0 0 65-15,0-13-17 16,0-9-57-16,-3-11 5 16,-6-5-19-16,-4-7 0 0,-1-4-5 15,-5-2 19 1,-2-6-24-16,-2-2 10 0,-2-4-4 16,-1-2-4-16,2-3 8 15,2-2-30-15,2-4 26 16,2-4-8-16,1 3 9 15,1 0-8-15,1 0-19 16,-1 2 25-16,2-2-11 16,-2 4 5-16,-1 4 8 15,0 6-26-15,-1 6 26 16,3 11-25-16,0 3-22 16,3 8 41-16,4 8-28 15,2 6 2-15,2 9 7 16,1 6-5-16,-1 4-61 15,0 0-178-15</inkml:trace>
  <inkml:trace contextRef="#ctx0" brushRef="#br0" timeOffset="253032.8239">5741 12436 658 0,'0'0'7'0,"0"0"-6"16,0 0 15-16,-102-44-14 15,69 37 8-15,-5 2 37 16,-2 1-15-16,-6 3 0 0,-5 1-9 15,-1 0-22-15,-3 0 5 16,-2 5 20 0,-3 1-23-16,-5 5 19 0,-3 1-9 15,-1 1-5-15,-2 3 11 16,0 4-19-16,-5 6 5 16,-6 8-12-16,-5 8 18 15,-11 11 2-15,-2 11-13 16,-10 7 0-16,-1 6 20 15,1 6-19-15,4 6 5 16,8 1 24-16,18 2-16 16,19 0 17-16,27-5-31 15,22 2 2-15,12-2 2 16,15 3 7-16,13 2-11 16,3 4 0-16,-1-3-1 0,-7-4-5 15,-5-7 8-15,-8-8-2 16,-1-8 6-16,0-7-6 15,0-13-3-15,6-12 2 16,-2-10-5-16,2-7 3 16,-3-8-15-16,-4-3-44 15,0-3 16-15,-5-1-48 16,2-2-20-16,-5 0-75 16,0-8-304-16</inkml:trace>
  <inkml:trace contextRef="#ctx0" brushRef="#br0" timeOffset="253491.6755">3592 13716 784 0,'0'0'7'0,"0"0"-7"16,0 0-11-16,0 0-25 15,-10 75 36-15,22-27 28 0,6 8-23 16,4 7 4-16,8 0 14 15,1 2-2-15,6-2 9 16,3-3-12-16,-4-4-17 16,1-8 33-16,-2-11-30 15,-1-7 6-15,2-7 6 16,0-10-5-16,6-12 9 16,5-1-10-16,8-19 14 15,6-20 23-15,5-13-45 16,1-10 2-16,-4-4 2 15,-8 0-3-15,-11 7-6 16,-10 6-63-16,-7 10-64 16,-14 6-37-16,-13 7-537 0</inkml:trace>
  <inkml:trace contextRef="#ctx0" brushRef="#br0" timeOffset="255164.5661">3549 14439 655 0,'0'0'2'15,"0"-75"16"-15,-2 29-4 16,-1-6-2-16,2-5 27 0,-4-6 24 16,1-4-20-1,-1-1-6-15,-3-4-2 0,-3-6-3 16,-3 3-10-16,-6 2-14 16,-4 3 4-16,-6 5 1 15,-3-2 16-15,-6-1-18 16,-4 0-5-16,-3 1 14 15,-9-7-18-15,-5-8 1 16,-4 3 1-16,0 3 3 16,1 13-8-16,2 12 1 15,-6 3 0-15,-9 5 4 16,-6 6 1-16,-9 8-5 16,4 10 0-16,-1 9 3 15,5 3-13-15,7 5 10 0,9 1 0 16,7 1-2-16,18 0 10 15,8 0-8-15,10 0 0 16,9 0 5-16,8 0-7 16,2 0 2-16,2 0-44 15,0 0 28-15,0 7-83 16,-2 18-59-16,-5 11 82 16,0 10-68-16,-5-3-41 15</inkml:trace>
  <inkml:trace contextRef="#ctx0" brushRef="#br0" timeOffset="255772.8628">2175 12576 488 0,'0'0'60'0,"0"0"-40"16,0 0 15-16,0 0-14 16,0 0 48-16,0 0-39 0,-28-55-21 15,23 49 31-15,2 2 2 16,0-1-12-16,2 4 7 15,-2 1-12-15,0 0-3 16,1 0-14-16,-8 0-5 16,-4 10 7-16,-8 7-10 15,1 7 0-15,-7 0-6 16,4 3 14-16,-6 0-9 16,2 1 1-16,-2 2 0 15,0-6 0-15,3-2 0 16,5-7 0-16,8-6-1 15,4-3 3-15,6-3 4 16,1-3-6-16,3 1 0 0,0-1 3 16,0 0-3-16,0 3-12 15,0 4 7-15,0 5-10 16,6 7 12-16,8 6 2 16,3 3 1-16,1 0-2 15,1 0 2-15,-1-2 0 16,4-1-2-16,4 2 6 15,5 2-6-15,9 0 2 16,11 2 0-16,4-4 5 16,7 0-5-16,3-5-17 15,7 0-28-15,5-1-19 16,2-2-65-16,-11-7-136 16</inkml:trace>
  <inkml:trace contextRef="#ctx0" brushRef="#br0" timeOffset="262332.7964">7718 7853 498 0,'0'0'21'0,"0"0"-14"16,0 0 1-16,0 0-1 15,0 0-4-15,0 0 83 16,0 0-7-16,-9 3-30 16,9-2-44-16,0-1-3 15,0 0 50-15,0 0-19 16,0 0-33-16,0 0 11 16,0 0-6-16,9 1-9 15,13 4 4-15,19 0 0 16,16 1-12-16,12-1 14 15,10 2-2-15,2 2 9 16,1-1-9-16,-3 3-7 16,0-5 4-16,-3-1 3 15,-1-5 2-15,-4 0-2 0,-6 0 6 16,-9-5-6-16,-7-7 4 16,-14 6-4-16,-9 1-7 15,-14 2 7-15,-4 1-2 16,-8 2 12-16,0 0-10 15,0 0 25-15,0 0-2 16,0 0-2-16,0 0-17 16,0 0 1-16,0-2 3 15,0 2-8-15,0 0 0 16,0 0-9-16,0 0 6 16,0 0-13-16,0 0-15 0,0 0-22 15,1 0 15 1,3 0-26-16,4 0-65 15,1 2 47-15,4 0-191 0</inkml:trace>
  <inkml:trace contextRef="#ctx0" brushRef="#br0" timeOffset="265332.7372">13854 7853 496 0,'0'0'33'0,"0"0"-7"15,0 0-6-15,0 0-13 16,0 0 15-16,0 0-18 16,28 0 12-16,-8 0 3 15,7 0-12-15,3-3 37 16,2 0-44-16,5-1 1 16,2 1 6-16,6 2 1 15,6-2 19-15,4 3-27 16,3 0 4-16,-1 0 4 15,-4-3-8-15,0 3 0 16,-5-2 1-16,-5 0 4 0,-7 2-4 16,-8 0 4-16,-5 0-5 15,-9 0 11-15,-5 0-11 16,-4 0 4-16,-5 0-8 16,0 0 12-16,0 0 5 15,0 0-9-15,0 0-4 16,0 0 29-16,0 0-22 15,0 0-6-15,0 0 7 16,0 0-5-16,0 0-2 16,0 0-1-16,0 0 0 15,0 0 7-15,0 0-7 16,0 0 0-16,0 0 10 16,0 0-7-16,0 0-6 0,0 0-14 15,0 0-11 1,0 0 10-16,0 0-40 0,0-5-50 15,0-3-86-15</inkml:trace>
  <inkml:trace contextRef="#ctx0" brushRef="#br0" timeOffset="268198.9663">7636 7957 423 0,'0'0'18'0,"0"0"34"15,0 0-36-15,0 0-9 16,0 0 11-16,0 0-6 16,0 0 7-16,-6-4-19 15,6 4-2-15,12 0 2 16,6 0 27-16,8 0-24 15,4-1 5-15,7-6 9 16,5-3-17-16,9 0 3 0,-2 0 11 16,5 3-26-1,-6 2 13-15,-6 4-1 0,-7 1 10 16,-6 0-10-16,-10 0-3 16,-1 0-3-16,-9 0-30 15,-2 0-4-15,-2 0 16 16,-4 0-91-16,-1 0-64 15</inkml:trace>
  <inkml:trace contextRef="#ctx0" brushRef="#br0" timeOffset="269804.1541">1766 15037 187 0,'0'0'351'0,"0"0"-342"15,0 0 26-15,0 0-13 16,0 0 33-16,0 0 8 16,-10 0-27-16,10 0 18 15,0 0-33-15,0 0-1 16,0 0 15-16,0 0-33 15,0 0 6-15,0 0-8 16,0 0-7-16,16 0-4 0,10 0 12 16,14 0-1-1,9 0 7-15,2 0-5 0,4 0-2 16,0 0 0-16,-1 0 1 16,-3 0-2-16,1 0 1 15,-5 0 0-15,-5 0 8 16,-3 0-8-16,-6 0 0 15,-3 0-2-15,-5 0 5 16,-7 0-2-16,0-3-1 16,-5 0 0-16,-5 0-1 15,-2 2 1-15,-5-1-11 16,-1 2 7-16,2-5-28 16,-2-6 14-16,0-4-70 15,0-4-90-15,0-6-3 16</inkml:trace>
  <inkml:trace contextRef="#ctx0" brushRef="#br0" timeOffset="270283.6616">2103 14757 620 0,'0'0'21'0,"0"0"25"15,0 0-44-15,0 0 40 0,0 0 12 16,0 0-11 0,-25-16-20-16,25 16-23 0,0 0-6 15,0 0 3-15,10 0-5 16,14 0 8-16,8 6 0 16,4 4 1-16,7-1 6 15,0 2 6-15,9 3-12 16,-2 3 14-16,2 1-13 15,-2 0 6-15,-3 2-8 16,-3 0 0-16,-8 1-6 16,-3 0 8-16,-3 3-2 15,-9-2 11-15,0 1-10 16,-5-1-2-16,-7-2 5 16,-4 5-4-16,-5 0 20 15,0 5-17-15,-14 3 22 0,-16 4-1 16,-9 2 3-16,-5-2-8 15,0-2 1-15,7-8-10 16,7-8 9-16,6-6-11 16,8-4-8-16,4-4 0 15,7-2-1-15,4-3-8 16,1 0-54-16,0 0-74 16,0-5-65-16</inkml:trace>
  <inkml:trace contextRef="#ctx0" brushRef="#br0" timeOffset="275356.4426">160 15098 536 0,'0'0'36'0,"0"0"-5"15,0 0 24-15,0 0-13 16,0 0 5-16,0 0-21 15,0 0-22-15,-36-3 13 16,36 3-17-16,0 0 0 16,0 0-5-16,6 0 11 15,9 0-10-15,11 0 4 16,6 0 0-16,6-2 49 16,8-8-32-16,-2-2-14 15,4-1 10-15,3-3-13 16,-5 2 0-16,1 1 0 15,-6 6-43-15,-8 0-26 0,-3 7-44 16,-14 0-72 0,-10 0-106-16</inkml:trace>
  <inkml:trace contextRef="#ctx0" brushRef="#br0" timeOffset="275635.775">539 15058 518 0,'0'0'107'0,"0"0"-95"16,0 0 8-16,0 0 17 16,0 0-37-16,0 0 6 15,3 7-6-15,13 19 18 16,2 8 32-16,-1 7-9 0,-1 6-8 16,-3 5 9-16,-3 1-14 15,1-2 6-15,-2-4-30 16,-3-2 2-16,0-5 0 15,0-5-6-15,-3-6 0 16,3-8-2-16,0-8-29 16,6-4-62-16,6-9-17 15,1 0-65-15,8-22-152 16</inkml:trace>
  <inkml:trace contextRef="#ctx0" brushRef="#br0" timeOffset="276482.2133">950 15422 632 0,'0'0'57'0,"0"0"-35"16,0 0 4-16,0 0 15 15,0 0 33-15,0 0-42 16,-86 39-20-16,83-27 8 16,3-1-19-16,0 0 0 15,0-2-2-15,9 0 8 16,10-3-10-16,6-3 3 15,4-3 0-15,-2 0 11 16,4-11-11-16,-4-6 0 16,-8 1-1-16,-8 1-22 15,-4 2 7-15,-7 4 15 16,0 2-20-16,-13 2 19 16,-11 3-36-16,-3 2 27 0,0 0-8 15,6 2 17-15,5 5 2 16,10-2 0-16,6 1-22 15,0-2 6-15,0-1-13 16,8-2 19-16,6-1 10 16,3 0 0-16,5-10 12 15,-1-9 3-15,-3-2-2 16,-3-4 6-16,-7-1-19 16,3-3 0-16,-6-1 8 15,-5 0-4-15,0 5-4 0,0 1 17 16,-9 8-15-1,2 6 44-15,2 3-35 0,2 7 12 16,3 0-8-16,0 1-15 16,0 24-9-16,0 9-5 15,8 9 14-15,11 1 5 16,-3-2-5-16,-1-3 0 16,2-6 3-16,-3-7-1 15,-3-4 4-15,2-6-6 16,-7-6 0-16,-3-6-1 15,-1-3 1-15,-2-1 0 16,0 0 24-16,0-3 45 16,-2-17-15-16,-11-10-54 15,1-8 0-15,1-8 2 0,0-6-2 16,3-3 0 0,-1-3-2-16,6 3 5 0,3 5-6 15,0 4-1-15,0 8-3 16,17 7 0-16,0 9-3 15,0 8 0-15,4 7 8 16,-2 5-6-16,2 2 4 16,1 0-2-16,2 16 5 15,-2 5-8-15,-3 8 9 16,-5 7-9-16,-5 3 5 16,-9 2 8-16,0 1 6 15,-4 1 4-15,-20-4-9 16,0-2 11-16,-2-4-14 0,4-8-2 15,3-4 0 1,5-5-55-16,1-10-83 0,1-6-132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3:51:42.9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3228 5883 389 0,'0'0'11'0,"0"0"21"16,0 0-6-16,0 0-24 15,0 0 18-15,0 0-9 16,0 0-7-16,0 0 73 15,-67 0-57-15,60 0-12 0,2 0 0 16,4 0-5 0,-1-2 10-16,2 2-13 0,0 0 0 15,0 0-30-15,0 0-13 16,0 0-126-16,0 0-26 16</inkml:trace>
  <inkml:trace contextRef="#ctx0" brushRef="#br0" timeOffset="379.8802">3240 5799 493 0,'0'0'0'15,"0"0"89"-15,0 0-39 16,0 0-46-1,0 0-2-15,0 0 13 0,-69 9-11 16,61-1-1-16,0 4-3 16,-1 12 7-16,-4 5-14 15,1 10 7-15,-2 2 0 16,-5 7 19-16,8 5-19 16,-2 1 8-16,6 4-8 15,2 2 7-15,5 2 10 16,0-3-17-16,0 0 0 15,8-2 3-15,9-2-3 16,0-3 0-16,5-1-3 16,2-4 15-16,3-7-20 0,3-4 8 15,4-9-28-15,8-4-1 16,13-7-29-16,12-5-54 16,9-8-110-16</inkml:trace>
  <inkml:trace contextRef="#ctx0" brushRef="#br0" timeOffset="1865.4113">7940 5657 269 0,'0'0'184'16,"0"0"-163"-16,0 0-14 15,0 0 53-15,0 0-13 16,0 0 2-16,0-3 15 16,0 3-53-16,0-1 30 0,0 1-17 15,0 0-21 1,0 0 31-16,0 0-32 0,0 0-2 15,0 0 0-15,0 0-5 16,3 0 3-16,5 3 2 16,6 7 0-16,2 3-6 15,3 1 6-15,1 0 0 16,-1 0 0-16,-2 0 7 16,1 0-7-16,-1 2 0 15,-1-2 0-15,-1 6-2 16,0-1 2-16,-3 4 0 15,0 0-3-15,1 4 9 0,2-3-6 16,1 5 0 0,-2 2 1-16,-1 0-3 0,1-1 2 15,-1 1 0-15,-1-2-2 16,-1-2 12-16,-1-4-10 16,-4 0 0-16,-1-4 3 15,0 3-12-15,-1 0 9 16,3 0 0-16,-3 2-2 15,1 5 11-15,-1-2-9 16,1 3 0-16,-1 0 0 16,-1 1 0-16,3 0 0 15,-3-1 0-15,0-1-3 16,0-1 5-16,-3-1-2 16,4 0 0-16,-2-3-1 15,0 0-11-15,-1-1 12 0,-1 2-14 16,0-2 8-16,0 1 12 15,0 0-6-15,-1-4 0 16,-10-1 0-16,1-2-7 16,1 1 7-16,-2-1 0 15,-3 1-1-15,4-1 3 16,0-3-3-16,-3-2 1 16,2-3 0-16,-1 2-1 15,2-3 1-15,-1-2 0 16,0 1-5-16,-2 0 14 15,0-1-7-15,-3 3-2 16,-4 1-2-16,0 3-12 16,0-1-15-16,1 2-14 15,2-4 17-15,4 0-4 0,2-1-52 16,1-4-52-16</inkml:trace>
  <inkml:trace contextRef="#ctx0" brushRef="#br0" timeOffset="12416.8444">3759 9048 478 0,'0'0'23'16,"0"0"-19"-16,0 0 11 15,0 0-9-15,0 0 36 16,0 0-1-16,0 0-21 16,0 0-15-16,0 0 4 15,2 0-9-15,-2 0 0 16,1 0 0-16,-1 0 0 16,0 0 0-16,0 0-1 15,0 0 8-15,0 0 3 0,0 0 3 16,0 0-8-16,0 0 17 15,0 0-22-15,0 0 0 16,4 0 11-16,4 0-4 16,7 0-1-16,7 3-6 15,7-1 8-15,5 4 15 16,5-3-23-16,7 0 0 16,6-3 0-16,5 3 23 15,7-2-36-15,0 0 13 16,2-1 0-16,-7 2-1 15,-2-1 1-15,-9 1 0 16,-7 1 10-16,-8-2-10 0,-10 2 0 16,-4-3-9-1,-8 0 25-15,-6 0 0 0,-3 0-10 16,-1 0 23-16,-1 0 13 16,0 0-26-16,0 0-12 15,2 0-4-15,-2 0-14 16,3 0-55-16,-3 0-180 15</inkml:trace>
  <inkml:trace contextRef="#ctx0" brushRef="#br0" timeOffset="18252.1434">870 6283 458 0,'0'0'89'0,"0"0"-7"16,0 0-41-16,0 0 20 0,0 0-19 16,0 0-11-1,0 0 31-15,-17-8-23 0,13 5-2 16,3 2-9-16,-1 1-2 16,2 0 7-16,0 0-33 15,0 0 3-15,0 0-2 16,0 0-1-16,0 0-5 15,0 0-11-15,0 0 16 16,10 11-6-16,7 2 6 16,4 2 0-16,1-1 0 15,5 3 8-15,4-1-9 16,2 1 1-16,12-2 0 16,7-2 0-16,11-4 0 15,7 0 0-15,9-4 5 16,3-2-1-16,-9-3-8 0,-6 0 4 15,-7 0 0-15,-11 0 7 16,-7-3-7-16,-11-5 0 16,-12 2-11-16,-8-5 7 15,-8-2-19-15,-3-4-18 16,-8-3-110-16,-21-6-13 16,-12-3-364-16</inkml:trace>
  <inkml:trace contextRef="#ctx0" brushRef="#br0" timeOffset="18642.2458">1365 6121 631 0,'0'0'49'0,"0"0"4"16,0 0-38-16,0 0 26 15,0 0-11-15,0 0-1 16,-19-3-26-16,25 3 2 15,17 0-10-15,15 0-1 16,8 0 6-16,1 5-2 16,3 7 2-16,-4 2 0 15,-1 2 0-15,-3 4 8 16,-4 3-13-16,-4 4 7 16,-6 1-2-16,-7 1 7 15,-5 0-7-15,-7 0 0 16,-3 5 1-16,0-2 7 15,-3 1 6-15,-3-3 8 16,0-1-16-16,0-3 42 0,0-2-43 16,-3-4 3-16,-6-3 3 15,-1-3-8-15,-1 1 0 16,-4-1-3-16,0-2-18 16,-6 3-38-16,-9-9-160 15,-7-4-327-15</inkml:trace>
  <inkml:trace contextRef="#ctx0" brushRef="#br0" timeOffset="20090.1635">743 8361 595 0,'0'0'58'16,"0"0"-23"-16,0 0-31 0,0 0 7 15,0 0-13 1,0 0 2-16,0 0 0 0,12 5-2 16,3 2 14-16,3 3-4 15,7 2 31-15,4 0-39 16,2 3 43-16,5 2-43 15,7 0 5-15,3 0 8 16,8 4-1-16,12-1-12 16,5-3 0-16,5-8 12 15,3-1-10-15,-7-8-2 16,-12 0 0-16,-10-3 7 16,-14-11-7-16,-9-3 0 15,-11 0 7-15,-7-7-1 16,-3-1-6-16,-6-3 0 15,-3-2-15-15,-19 4-22 0,-13 0-73 16,-9 5 21-16,-4 4-39 16,-6 3-40-16,2 5-96 15</inkml:trace>
  <inkml:trace contextRef="#ctx0" brushRef="#br0" timeOffset="20381.9632">1192 8246 372 0,'0'0'135'16,"0"0"-26"-16,0 0-65 15,0 0 22-15,0 0-62 16,0 0 2-16,-5 0-6 16,13 1-4-16,17 12 4 15,14 1 49-15,10 3-44 0,4 3 30 16,2 1-34-16,-3 3-2 16,-4 3 0-16,-4 5 1 15,-5 6 10-15,-7 1-10 16,-10 2 3-16,-5 0-14 15,-10-2 11-15,-7 2 0 16,0-2 9-16,-2-2-3 16,-11-2 3-16,-2-6-9 15,-4-1 0-15,-3-7 17 16,0-1-17-16,-11-2-33 16,-7-6-55-16,-5-11-239 15</inkml:trace>
  <inkml:trace contextRef="#ctx0" brushRef="#br0" timeOffset="26485.3298">646 11313 465 0,'0'0'54'15,"0"0"-51"-15,0 0-3 16,0 0 78-16,0 0-37 16,0 0-5-16,0 0-6 15,34-15-29-15,-29 13 49 16,-2-1-46-16,-3 2-2 16,3 1 19-16,-3-3-20 15,0 3 11-15,2 0-12 16,8 0 0-16,3 0-2 15,5 0 2-15,6-3 0 16,3 2 23-16,7-4-21 16,1 0 20-16,3-1-22 15,3 2 1-15,0-1-1 16,4-3 0-16,1 2 0 0,-1-4-9 16,4 3 22-16,-4-3-23 15,4 3 10-15,-7 1 0 16,-6-3 2-16,-6 2-2 15,-11-1 4-15,-7 3-8 16,-3-1-14-16,-8-1 0 16,-1-1-7-16,0-4-47 15,-13 2-22-15,-2-5-116 16,-6 1-40-16</inkml:trace>
  <inkml:trace contextRef="#ctx0" brushRef="#br0" timeOffset="26832.8718">1137 11008 116 0,'0'0'288'16,"0"0"-201"-16,0 0-1 16,0 0-62-16,-85-3 61 15,80 3-55-15,5 0-14 16,0 0 10-16,0 0-26 16,5 0-16-16,16 0 13 15,7 7 3-15,8 4 21 16,4 1-8-16,8 0-7 15,0 2 20-15,2 3-26 16,-1 3 0-16,-7 3 0 0,-6 0 11 16,-6 5-13-1,-6 1 2-15,-8 0 0 16,-4 3 7-16,-6-1-7 0,-4-3-5 16,-2-2 2-16,0 0 6 15,-11-2 12-15,-5 1-15 16,-2 0 3-16,-6 1-3 15,-1 1 0-15,-5-1-29 16,3-1-19-16,2-4-64 16,2-9-158-16</inkml:trace>
  <inkml:trace contextRef="#ctx0" brushRef="#br0" timeOffset="30046.8994">8302 10474 532 0,'0'0'35'0,"0"0"23"0,0 0-41 16,-12-74 47-16,12 65-26 15,0 4-25-15,0 5 41 16,0 0-45-16,0 0-9 15,0 0 0-15,0 12 4 16,0 10-3-16,6 10 18 16,0 9-12-16,2 5 42 15,2 11-30-15,3 4 3 16,4 3-5-16,1-3-12 16,0-4 5-16,-3-10-10 15,-2-8 4-15,-2-12 2 16,-7-12-6-16,-1-7 0 0,-3-8 18 15,0 0-9 1,0-10 50-16,-13-20-59 0,-5-13-11 16,0-6 7-16,-3-9-13 15,0-3 6-15,2-3 11 16,-2 0-35-16,5 0 27 16,4-1-21-16,9 4 24 15,3 8-8-15,0 10 10 16,19 8 2-16,4 9-4 15,15 8-2-15,-2 6 7 16,3 9-7-16,1 3 14 16,-1 6-24-16,-9 20 16 15,-5 11 0-15,-13 6-3 0,-11 15 1 16,-1 3 0-16,-14-1 3 16,-10-4 0-16,-2-12 11 15,2-8-11-15,8-8 0 16,7-14-12-16,6-7 16 15,3-6-8-15,0-1-22 16,0-4 26-16,18-11-13 16,10-7 5-16,2 4-2 15,-4 3-5-15,-3 8 21 16,-2 7-10-16,-4 0 4 16,2 3 0-16,0 10-9 15,-2-1 9-15,5 0 0 16,3-2 2-16,4-4 6 15,5-5 5-15,2-1-8 16,1 0 7-16,-4-9-3 0,-8-6-9 16,-7 4-12-16,-9 1 8 15,-7 1 8-15,-2 6-9 16,0 3 5-16,-12 0-19 16,-6 5 1-16,0 9-16 15,2 3 34-15,7 2 5 16,2-1 6-16,7-2-11 15,0 1 0-15,14-5 3 16,8-1-18-16,7-5 11 16,2-6 4-16,3 0 0 15,-2 0 8-15,-2-9-16 0,-7-5 8 16,-6-2-1-16,-6 1 1 16,-6-1 2-16,-5-1 2 15,0 2 13 1,0-2-13-16,0-1 15 0,0-2-19 15,0-2 0-15,0 3 0 16,0 1 0-16,9 1-22 16,9 5 18-16,5 3 1 15,1 3-6-15,4 6 2 16,-3 0 2-16,-1 2 5 16,-6 14 0-16,1 8 9 15,-8 6-6-15,-7 5-2 16,-4 2 11-16,0 0 8 15,-1-2-13-15,-8-3 1 0,3-7 9 16,1-5-13-16,5-6 2 16,0-6-6-16,0-7-6 15,0-1 0-15,15-10 6 16,13-21-5-16,7-4 5 16,-1-2-42-16,1 4 23 15,-5 8-4-15,-5 10 19 16,-3 8-1-16,-6 4-12 15,-4 3 14-15,-1 0 3 16,-4 0 0-16,-3 2-16 16,0 1 11-16,-3-3 2 0,1 2-3 15,-2-2 6-15,0 0-2 16,0 0 7-16,0 3-5 16,1 4 3-16,1 7-3 15,1 5 0-15,0 6 26 16,0 0-15-16,1 0 0 15,3-3-11-15,1-7 8 16,6-5-7-16,-1-6-1 16,0-4 0-16,2 0-1 15,-1-16 0-15,-1-8-28 16,-7-6-24-16,-6-1-27 16,0 0 46-16,0 3-16 15,-13 7 50-15,2 8 27 16,1 9 32-16,-2 4 9 15,0 0-66-15,-3 14 5 0,5 5 2 16,3 2 2 0,7-3-11-16,0-1 0 0,0-2 10 15,11-5-11-15,5-5 1 16,-1-3 0-16,3-2 47 16,2 0-26-16,-1-7-1 15,2-6 16-15,-3-2-33 16,0-1 3-16,-1-1-6 15,-3-2 1-15,-2 0 23 16,-2-3-17-16,-2-5 5 16,-1-5-10-16,2-4 1 15,-4-3-2-15,-1 1-1 0,-2 1 0 16,-2 11 0-16,0 7 9 16,0 5 10-16,0 3 15 15,0 3 1-15,0 4-8 16,0-1-7-16,0 1-11 15,0 3 23-15,0-2-32 16,0 3 0-16,0 0-3 16,0 0 6-16,0 0-6 15,0 0-1-15,0 3-8 16,3 14 12-16,4 10 0 16,3 7 4-16,-1 7 0 15,2 0 13-15,4 2-7 16,-2-4-4-16,4-7 9 15,-2-4-15-15,-3-8 0 16,-3-8 5-16,0-5-3 0,-5-4-1 16,1-3 2-16,2 0 12 15,3-14 43-15,8-17 8 16,-1-9-66-16,2-4 7 16,-5-4-4-16,-4 9-3 15,-3 6-34-15,2 16-30 16,3 12-89-16,0 5-112 15,-1 5-208-15</inkml:trace>
  <inkml:trace contextRef="#ctx0" brushRef="#br0" timeOffset="30581.3991">10329 10602 673 0,'0'0'113'15,"0"0"-31"-15,0 0 7 16,0 0-64-16,0 0-18 16,0 0-7-16,-22 19-2 15,22-3 2-15,0-6-2 16,6-3 10-16,4-4-17 16,1-3 15-16,3 0-6 15,2-8 20-15,-1-7-14 16,-5-7 7-16,-5 0-13 15,-5 0 6-15,0 5-12 0,-5 5 6 16,-8 5-3-16,2 7-4 16,1 0 1-16,3 7-23 15,2 5 27-15,5 0-6 16,0-3-12-16,7-5 20 16,13-4-15-16,7 0 8 15,7-11 14-15,2-12 15 16,0-9-19-16,-2-5 4 15,-7-8 27-15,-2-3-34 16,-7-2 0-16,-6 2 29 16,-3 5-25-16,-9 6 23 15,0 9-24-15,0 8 10 0,0 10 22 16,-8 8-34-16,-1 2 2 16,-1 1-6-16,-3 21 8 15,0 14-16-15,6 9 11 16,7 6-6-16,0 5 6 15,4-1 0-15,18-7-24 16,5-9-79-16,5-15-120 16,4-18-364-16</inkml:trace>
  <inkml:trace contextRef="#ctx0" brushRef="#br0" timeOffset="31419.9626">11353 10430 787 0,'0'0'29'0,"0"0"-11"15,0 0 13-15,-88-2-5 16,65 23 22-16,2 6-30 15,6 4-17-15,5 1 31 16,7-6-28-16,3-1-4 16,0-8 0-16,6-7 9 0,9-4-7 15,6-6-2-15,6 0 3 16,8-11 37-16,1-12-40 16,-4-8-3-16,-4-5 1 15,-13 3-27-15,-12-3 4 16,-3 6 20-16,-8 7 5 15,-15 7 0-15,-4 8 0 16,1 8-7-16,4 0 7 16,6 10-10-16,10 9 5 15,6 3 5-15,0-2-4 16,11 0-8-16,14-4 16 16,11-6-7-16,6-10 6 15,5 0-1-15,0-12-2 16,-5-16 0-16,-2-8 7 15,-5-9-13-15,-7-1 6 16,-9 1 0-16,-5 4 14 0,-10 4-11 16,-4 7 46-16,0 1-34 15,0 8-6-15,0 8 27 16,-3 9-28-16,2 1-8 16,-2 3 0-16,3 0-4 15,0 17 1-15,0 12 2 16,0 10 2-16,0 4-7 15,6 0 6-15,12-3-6 16,1-6 4-16,5-6-4 0,0-10 2 16,0-9 4-1,-2-9-14-15,5-5 13 0,-2-21 1 16,2-10-2 0,-2-6 2-16,-5-1 8 0,-1 2-8 15,-8 2-7-15,1 3 7 16,-8 7 5-16,-4 4 5 15,0 11-10-15,0 7 15 16,0 7-5-16,0 0 0 16,0 2-10-16,0 22-23 15,-1 15 23-15,-5 7 0 16,0 9 3-16,3 1 2 16,3 1-5-16,0-5 0 15,0-6-3-15,3-10 7 16,14-9-26-16,6-15-68 0,1-12-162 15</inkml:trace>
  <inkml:trace contextRef="#ctx0" brushRef="#br0" timeOffset="31570.4759">12208 10325 610 0,'0'0'284'0,"0"0"-225"15,0 0-59-15,0 0-4 16,0 0-61-16,0 0-297 16</inkml:trace>
  <inkml:trace contextRef="#ctx0" brushRef="#br0" timeOffset="33051.2243">842 12637 597 0,'0'0'75'0,"0"0"-75"15,0 0-14-15,0 0 7 16,0 0 14-16,0 0 4 15,0 0 26-15,41 17-22 16,-14-17 22-16,10 0 9 16,5-9-14-16,7-10 4 0,4 0-25 15,0-1-4-15,4 1 10 16,-3 1-17-16,-4 3 6 16,-5-2-18-16,-12 5 24 15,-11 4-10-15,-11-1-2 16,-5 4-2-16,-6-4 2 15,-2 1 0-15,-17-1-23 16,-14 4-2-16,-10 2-43 16,-8 3 32-16,2 0-18 15,3 0 51-15,11 0 0 16,12 0 5-16,9 0-2 0,8 0 15 16,6 0-12-16,0 0 31 15,0 0-34-15,17-2-13 16,14 1 5-16,18 0 8 15,3 1 0-15,6 0 20 16,-2 0-16-16,-6 5 10 16,-4 6-14-16,-11 5 7 15,-7 1-3-15,-8 3-1 16,-7 2-3-16,-9 5 17 16,-4 5 1-16,0 4-4 15,-14 5-14-15,-12 0 2 16,2 0-22-16,-1-4 6 15,10-4-87-15,9-11-112 16</inkml:trace>
  <inkml:trace contextRef="#ctx0" brushRef="#br0" timeOffset="35137.8542">10574 11860 727 0,'0'0'56'0,"0"0"8"0,0 0-22 16,0 0-40-16,-109-26 44 15,75 26-43-15,0 21 6 16,-7 8 10-16,0 6-17 15,3 6 3-15,5 4 1 16,13-2 3-16,9-1-6 16,11-6-3-16,0-7 0 15,17-7 0-15,23-9 3 16,9-9 3-16,12-4-6 16,12-7 2-16,-1-20 10 15,-3-4-12-15,-10-4 0 16,-14-1 13-16,-12 0-11 15,-14 0 1-15,-12 0-3 16,-7-3 3-16,0 0 1 16,-9 5-4-16,-7 6 2 0,4 6-6 15,2 11 10-15,5 7-3 16,5 2 10-16,-1 2-7 16,1 0-12-16,0 9-10 15,0 21 6-15,0 10 6 16,0 6 4-16,0 1 0 15,0-1 0-15,1-6 6 16,1-4-3-16,-2-5-3 16,0-7 6-16,0-9-7 15,0-7 1-15,0-3 0 16,0-5 0-16,0 0 5 16,0-1 13-16,3-16-14 0,12-4-4 15,2-1-3-15,8 6-18 16,-3 6-5-16,0 5 22 15,-4 5-2-15,1 0-1 16,0 8 4-16,3 7-7 16,0 0 2-16,0 0 8 15,1-4 0-15,2-5 6 16,1-3-5-16,2-3 2 16,-1 0 6-16,-5-17-3 15,-3-2 3-15,-4-2-9 16,-7-3-2-16,-4 4-7 15,-4 2 4-15,0 5-3 16,0 5 8-16,-1 6-11 0,-7 2 7 16,-1 3-18-16,-5 14 19 15,3 5-5-15,1 0 3 16,6 0 5-16,4-2 0 16,0-3 0-16,0-1-6 15,17-5 6-15,1-2 0 16,9-9-6-16,2 0 12 15,5-3-15-15,-1-14 3 16,-4 1-20-16,-3-4 15 16,-9 2 5-16,-6 0 1 15,0 3 4-15,-3 2-1 16,-2 4 2-16,3 0 0 0,3 1 3 16,3-1-14-1,7 1 9-15,4-2-7 0,0 1 9 16,1 1 0-16,-2 2-22 15,-8 0 18-15,-6 4-18 16,-8 2 8-16,-3 0-19 16,0 0 25-16,-17 8 8 15,-11 11 22-15,-7 3 12 16,0 4-7-16,1 1-26 16,8-3 45-16,8 2-46 15,12-3 9-15,6-5-6 16,5-2-3-16,20-7-5 15,7-7 3-15,11-2 2 16,3-7 14-16,0-14-14 16,-1-8 3-16,-8-1-14 0,-5-6 15 15,-6 2-4-15,-6-4 4 16,-7 4-3-16,-5 4 19 16,-4 2 5-16,-3 6-7 15,4 8 35-15,-4 6-24 16,1 8-4-16,-1 0-25 15,-1 16-15-15,0 17 11 16,0 9 4-16,-3 6 0 16,-5-1 16-16,-1-5-16 15,3-4-6-15,3-6 6 0,3-10-10 16,0-8-26 0,9-12-117-16,12-2-25 0,5-24-189 15</inkml:trace>
  <inkml:trace contextRef="#ctx0" brushRef="#br0" timeOffset="35397.125">11921 11843 566 0,'0'0'140'0,"0"0"-134"16,0 0-1-16,0 0 4 16,0 0 11-16,-4 85 56 15,-10-53-53-15,-5-2-13 16,-2-3 10-16,3-5-6 15,3-7-13-15,7-7-1 16,3-5 0-16,5-3 9 0,0 0-9 16,4 0-8-16,14 0 0 15,6 0 16-15,4-4-8 16,1 2 0-16,2 2-14 16,5 0-25-16,2 0-93 15,-3-4-376-15</inkml:trace>
  <inkml:trace contextRef="#ctx0" brushRef="#br0" timeOffset="36322.2708">12743 12176 686 0,'0'0'23'0,"0"0"-10"15,0 0-12-15,0 0 60 0,0 0 63 16,0 0-55 0,0 0-30-16,97-42-23 0,-62 18-5 15,-2-4-1-15,-3 0-10 16,-2-1 2-16,-8 2-5 15,-5 5 3-15,-9 6 0 16,-5 8 9-16,-1 3-9 16,0 5-2-16,-7 3 1 15,-13 14-19-15,0 6 11 16,3 4-2-16,7 0 8 16,5-3 3-16,5 0 0 15,0-4-9-15,14-6-1 16,12-6 6-16,9-8 4 15,4 0 0-15,8-12 1 16,-2-12 2-16,0-3-3 0,-8-5 0 16,-7 0 2-1,-8 1 6-15,-9 2 0 0,-5 1-3 16,-6 5 8-16,-2 2 16 16,0 6-25-16,0 5 5 15,0 6 1-15,0 4-10 16,-6 0-2-16,-6 15-4 15,-6 15 6-15,-3 9 2 16,3 7-2-16,0 6 0 16,5 2-4-16,4 1 10 15,0-1-14-15,5-2 4 16,4-7 4-16,0-8 5 16,0-11-5-16,7-11-3 0,9-10-10 15,5-5 18-15,0-12-5 16,6-17 0-16,-3-8-19 15,-8-9-22-15,-5-3-104 16,-11-1 3-16,-3-2-163 16</inkml:trace>
  <inkml:trace contextRef="#ctx0" brushRef="#br0" timeOffset="36480.2005">12979 11973 609 0,'0'0'118'16,"0"0"-118"-16,0 0-1 0,0 0 1 15,94 21-1-15,-47-15-103 16</inkml:trace>
  <inkml:trace contextRef="#ctx0" brushRef="#br0" timeOffset="38572.3929">13711 12257 603 0,'0'0'138'15,"0"0"-73"-15,0 0-44 16,0 0 42-16,0 0 28 16,0 0-67-16,57-68 21 15,-29 33-44-15,2-4-1 16,1 0 5-16,-4 0-5 16,-3-1 9-16,-5 3-9 0,-6 7 0 15,-5 11 1-15,-6 9-1 16,-2 9 0-16,0 1-2 15,-7 13 0-15,-12 14 2 16,-3 12-6-16,5 0 6 16,10-2-2-16,7-7 2 15,0-8-10-15,15-7 9 16,13-8-1-16,10-7-1 16,8-3 3-16,4-21 0 15,3-7-6-15,-5-6-14 16,-8-3-21-16,-12 1 41 15,-10 3-2-15,-14 6 2 16,-4 8 0-16,0 6 11 0,-3 9 5 16,-7 7-5-16,1 0-6 15,-3 11-10-15,-1 14 2 16,0 8 3-16,6 4 0 16,3-1 0-16,4 0 0 15,0-2 0-15,0-5 0 16,0-5-9-16,0-7 10 15,4-8-1-15,-2-3 0 16,-2-4 7-16,0-2 5 16,0 0-12-16,0 0-6 15,3 0 6-15,-2 0-8 16,0 0-20-16,-1 0 18 16,2 0-20-16,3 0 30 0,7 0 9 15,5 0 10-15,7-5 24 16,0-4-41-16,-1-2 10 15,-1-3-24-15,-6-2-44 16,-11-4-100-16,-5-2-317 16</inkml:trace>
  <inkml:trace contextRef="#ctx0" brushRef="#br0" timeOffset="38708.545">13881 12017 502 0,'0'0'0'16,"110"1"-13"-16,-28-4-67 0</inkml:trace>
  <inkml:trace contextRef="#ctx0" brushRef="#br0" timeOffset="39442.2503">15029 11783 628 0,'0'0'114'16,"0"0"-52"-16,0 0 24 16,0 0-25-16,-99-51-31 15,70 51 20-15,5 0-50 16,-1 14 14-16,6 4-14 16,5 3 0-16,3 2 5 15,7 2-5-15,4 2 0 16,0 0-8-16,8 0 14 15,14 2-6-15,5 1 0 16,0 2 0-16,-7 0 7 16,-4-1-7-16,-12-1-3 0,-4 2-3 15,0-2 8-15,-21-1-2 16,-7-4 0-16,-2-4-6 16,3-9 1-16,8-5-37 15,8-7 18-15,10-4 23 16,1-18-44-16,9-5-29 15,19-1 52-15,9 3-5 16,2 3 26-16,1 3-20 16,-5 4 21-16,-5 2 6 15,-4 2 24-15,-3 1-8 16,-2-3 13-16,6 0-8 0,-1-5 9 16,2-2-16-1,1-5-15-15,-2-5 38 0,-5-5-38 16,-1-3 6-16,-6 0 1 15,-6 4-4-15,-6 11 0 16,-3 6 6-16,0 10-10 16,0 7 42-16,0 0-44 15,-9 7-2-15,-9 14-2 16,3 11 1-16,1 2-1 16,10 4 2-16,4-4 0 15,0-4-4-15,0-4 4 16,13-8-6-16,4-4-5 15,4-8-4-15,-1-6-69 16,-3 0-151-16,-9-20-290 16</inkml:trace>
  <inkml:trace contextRef="#ctx0" brushRef="#br0" timeOffset="39582.7982">15052 11889 678 0,'0'0'79'0,"0"0"-79"15,0 0-3-15,0 0-4 16,103 11 1-16,-51-2 2 16,3 0-218-16</inkml:trace>
  <inkml:trace contextRef="#ctx0" brushRef="#br0" timeOffset="40329.7869">15457 12015 749 0,'0'0'166'16,"0"0"-31"-16,0 0-94 16,0 0-3-16,0 0-15 15,0 0-15-15,-62 40-16 16,56-15 5-16,6-1 3 16,0-6 5-16,1-5-5 15,10-5-10-15,4-8 8 16,3 0 2-16,4-3 8 15,1-16-8-15,-1-5-10 16,-9-2-16-16,-10-1-20 0,-3 1-44 16,-10 6 59-16,-13 8-26 15,-1 6 28-15,2 6 5 16,3 0 17-16,5 4 7 16,5 9 0-16,3-2 3 15,6-1-11-15,0-2 11 16,15-2-6-16,11-3-6 15,12-3 9-15,7 0 13 16,2-13-13-16,3-2-4 16,-8-1 3-16,-6 1-6 15,-9 3 7-15,-11 0 0 16,-4 3 1-16,-7 2 40 16,-4 4-8-16,-1 0-13 0,0-1 31 15,0 4-46-15,0 0-1 16,0 0-4-16,-6 2-1 15,-8 9-3-15,0 6 4 16,3 3 0-16,3 1-14 16,4 4 14-16,4-3 0 15,0-2-12-15,11-4 19 16,5-3-9-16,3-6 2 16,4-7-1-16,5 0-18 15,0-15 33-15,4-11-14 16,-4-7 0-16,-4-2 3 15,-3-4-3-15,-7-2 5 0,-6-1 7 16,-5 6 45 0,-3 7-34-16,0 10 22 0,0 8-9 15,0 8-6-15,0 3 3 16,0 0-33-16,-5 23-22 16,-4 17 20-16,-2 10 4 15,1 5-2-15,5-3 0 16,-1-4 8-16,6-5-17 15,0-10 8-15,0-10-22 16,15-10-25-16,5-13-130 16,2-5-136-16</inkml:trace>
  <inkml:trace contextRef="#ctx0" brushRef="#br0" timeOffset="40591.5243">16056 11804 368 0,'0'0'161'16,"0"0"-59"-16,0 0-17 15,0 0 28-15,-33 75-43 16,21-61 15-16,-1-1-54 15,1 0-16-15,2 1 0 16,3 3-15-16,0-3-12 0,5 2-37 16,2-3-97-16,-1-6-120 15</inkml:trace>
  <inkml:trace contextRef="#ctx0" brushRef="#br0" timeOffset="41228.515">16499 12082 726 0,'0'0'122'16,"0"0"-44"-16,0 0 20 15,0 0 23-15,0 0-3 16,0 0-106-16,58-60 8 15,-31 27-19-15,1-1-1 16,-5 1 3-16,-6 7-3 0,-8 9-11 16,-7 7 10-16,-2 8-21 15,-6 2 15-15,-18 8-52 16,-4 13 14-16,2 2 36 16,7 1 9-16,10-3-3 15,6-5-2-15,3-2-5 16,4-3 10-16,20-6 0 15,5-5 0-15,11 0 4 16,0-9-4-16,-2-9-15 16,-3-1 8-16,-9-5 2 15,-6 5 3-15,-5 1 2 16,-9 4 0-16,-3 5 4 16,-1 6-4-16,-2 2 0 0,0 1 0 15,0 5-10-15,-11 18 5 16,-5 8 5-16,2 3 0 15,3 2 0-15,2-4 8 16,4-3-13-16,3-5 5 16,2-7-65-16,0-9-57 15,13-8-89-15,3-11-441 16</inkml:trace>
  <inkml:trace contextRef="#ctx0" brushRef="#br0" timeOffset="41370.7455">16673 11751 854 0,'0'0'14'0,"0"0"-14"0,0 0-81 16,0 0-20-16,0 0-407 16</inkml:trace>
  <inkml:trace contextRef="#ctx0" brushRef="#br0" timeOffset="41815.1653">17440 12187 208 0,'0'0'12'0,"0"0"-12"16,0 0-113-16</inkml:trace>
  <inkml:trace contextRef="#ctx0" brushRef="#br0" timeOffset="42879.1365">17316 11944 775 0,'0'0'46'0,"0"0"-30"16,0 0-16-16,0 0 0 15,0 0 85-15,86 11-2 16,-40-11-37-16,4-13 3 15,1-8-45-15,-7-2 8 16,-5 0-11-16,-12 1 12 16,-11 2-14-16,-7 1 1 15,-9 2 0-15,0 0 7 0,-3 2-6 16,-14 4-1-16,-7 4 0 16,-2 7-11-16,-1 0 5 15,1 16-14-15,2 6 20 16,6 5-6-16,7 2 6 15,7-1-12-15,4-3 12 16,0 0 0-16,2-4-1 16,15-1 1-16,3-4 0 15,5-6-12-15,5-5 12 16,9-5-3-16,4 0-20 0,2-5-26 16,-4-9 22-1,-7 1-24-15,-5 1 32 16,-11 7 19-16,-6 2 0 0,-6 3-5 15,-5 0 1-15,2 1-11 16,-3 19 15-16,0 4 8 16,0 4 7-16,0-1 13 15,-10-1-28-15,-5-4 0 16,3-5 12-16,3-6-11 16,5-5-2-16,4-6-37 15,0 0-63-15,10-14 82 16,17-11-42-16,6-6 33 15,3 5 28-15,-2 4 0 16,-3 5 4-16,-2 3 5 16,-7 2 3-16,-1 2 23 0,-2 2-12 15,1-4-16-15,0-2 43 16,4-4-49-16,-1-3 3 16,-3-3 17-16,-1-4-5 15,-4 0-4-15,-2-4-12 16,-5 4 8-16,-1 6 1 15,-6 5-6-15,-1 8 7 16,0 6 13-16,0 3-7 16,0 0-1-16,0 18-15 15,-13 12-9-15,-3 10 9 16,1 5 8-16,0 3-8 16,1-4 0-16,2-5 9 0,3-10-9 15,2-11 0 1,4-8 6-16,3-9-6 0,0-1 3 15,0-3 9-15,0-23 10 16,0-9-22-16,6-9-3 16,3-3-10-16,-2 1-8 15,2 0 19-15,4 10-29 16,-3 9 19-16,3 8 3 16,-1 11 0-16,-2 8 9 15,6 0 0-15,1 0 10 0,6 15-13 16,2 9 3-1,0 3 0-15,-7 7 34 16,-8 2-30-16,-10-2 7 0,0 1-4 16,-19-7-2-1,-5-4 17-15,-2-8-22 0,10-4-11 16,7-9-83-16,4-3-121 16,5-9-473-16</inkml:trace>
  <inkml:trace contextRef="#ctx0" brushRef="#br0" timeOffset="43614.0496">18426 11923 199 0,'0'0'573'0,"0"0"-457"15,0 0-75-15,0 0 55 16,0 0-15-16,80-27-36 0,-47 10-32 16,5-2-5-16,2-5 3 15,-2 2 5-15,0-1-16 16,-4 0 0-16,-8-1 3 15,-9 3 0-15,-6 3 4 16,-10 2-7-16,-1 3 0 16,0 4-8-16,-4 6 8 15,-8 3-18-15,-4 5-25 16,-5 16 16-16,3 7 11 16,0-2 16-16,10 3-6 15,4-5 2-15,4-2 4 16,1-3-7-16,16-7-3 0,7-9 20 15,3-3-6 1,2 0-3-16,1-6 5 16,-3-5 12-16,-3 0-18 0,-11 2 0 15,-7 4-3-15,-4 5 5 16,-2 0-2-16,0 0 0 16,-5 0-10-16,-8 12 5 15,-2 6-3-15,4 5 8 16,7 2-19-16,4 0 19 15,0-4 0-15,9-6 0 16,10-5 4-16,6-6-7 16,1-4 3-16,4-2 0 15,3-16 13-15,-6-4-13 0,-5 0-9 16,-4-2 4 0,-8 3 5-16,-5 7 9 0,-2 4-9 15,-3 7 10-15,0 1 0 16,0 2-10-16,0 0-10 15,0 10 4-15,-2 15 5 16,-11 11-11-16,-2 6 12 16,-3 6 0-16,-3 0 6 15,-6-1-6-15,-6-3 4 16,-2-3-16-16,-3-7 1 16,4-9-28-16,9-10 16 15,5-9 20-15,11-6-7 16,6 0 14-16,3-12-4 15,0-13 0-15,9-1 2 0,11-3 43 16,1 4-20-16,6 2-10 16,5 4 0-16,4 4-15 15,6 6-29-15,-5-1-140 16,-4 1-234-16</inkml:trace>
  <inkml:trace contextRef="#ctx0" brushRef="#br0" timeOffset="44341.8868">19752 11797 826 0,'0'0'126'0,"0"0"-69"15,0 0-44-15,0 0-6 16,0 0 20-16,0 0-26 0,-87 49 15 15,74-19-16 1,5 3 3-16,8 0-1 16,0-3-2-16,9-6 0 0,14-8 2 15,6-9 0-15,4-7-2 16,3 0 0-16,-3-19-21 16,-6-6 8-16,-9-3-31 15,-9 0-6-15,-9 2 46 16,0 2-9-16,-18 8-11 15,-3 7 16-15,1 8-32 16,3 1 28-16,3 3 5 16,0 11-21-16,9 1 28 15,0-1 0-15,5 2 0 16,0 0-16-16,0-2 16 16,15-2 0-16,8-2-8 0,2-1 19 15,8-2-20-15,4-4 9 16,6-3-25-16,2 0-14 15,0-4-73-15,-5-11 11 16,-4-2-8-16,-9 0 76 16,-9 2 33-16,-11 5 108 15,-7 5 36-15,0 3-50 16,0 2-63-16,0 0 2 16,-4 0-29-16,-1 9-4 15,2 7 25-15,3 5-24 16,0 4 11-16,6-1 24 15,11-3-30-15,6-3 4 16,3-6-7-16,4-4 7 0,4-5-15 16,2-3 5-16,1 0-162 15</inkml:trace>
  <inkml:trace contextRef="#ctx0" brushRef="#br0" timeOffset="45129.7532">20701 11933 368 0,'0'0'453'0,"0"0"-377"15,0 0-73-15,0 0 44 16,0 0 85-16,0 0-54 16,23-20-62-16,-5-4-2 0,6-1-13 15,7-1 8-15,2 0-9 16,-2 5 0-16,-5 10-3 16,-8 6 3-16,-3 5-8 15,-5 8 4-15,2 16-6 16,-5 7 10-16,-4 3 0 15,-3-2-2-15,0-6-7 16,-3-4 9-16,42-41-135 63,-5 2 65-63,1 2 40 15,-5 11 11-15,-6 4 15 16,134 38 26 46,-139-38-26-46,-4 0-45-16,-2 0-38 16,-7 0-38-16,-4 0-6 15,-2 0 77-15,0 0 6 16,-5 5 27-16,-5 5 21 15,0 2 26-15,-1 2-13 16,2-1 0-16,5 3 25 0,2-3-38 16,2 1 0-16,0 0-18 15,2-2 31-15,14-2-26 16,2-6 10-16,6-4-81 16,0 0-119-16</inkml:trace>
  <inkml:trace contextRef="#ctx0" brushRef="#br0" timeOffset="45368.9255">21424 12001 283 0,'0'0'134'16,"0"0"-33"-16,0 0-8 16,0 0-1-16,0 0-41 15,0 0-33-15,0-22-6 16,2 19-1-16,12-4 16 0,4-5 12 16,8-1-39-16,0-3 0 15,3-3 33-15,-3-1-28 16,-2-2 3-16,-4-2-8 15,-2-1 0-15,-6-2 5 16,-4 4 2-16,-3 6-8 16,-2 5 2-16,-3 8 1 15,0 4-2-15,0 0-53 16,0 0-109-16,0 11-82 16</inkml:trace>
  <inkml:trace contextRef="#ctx0" brushRef="#br0" timeOffset="46208.304">21422 11877 558 0,'0'0'65'0,"0"0"-9"16,0 0-51-16,-84 10 4 16,60 9 54-16,4 8-54 15,5 0-3-15,6 0 0 0,8-2-3 16,1-3 3-1,0-8-6-15,17-3 7 16,9-6 5-16,5-5-3 0,7-2 12 16,-3-16 6-16,-2-4-15 15,-8-2-11-15,-12-2-1 16,-9-2 0-16,-4 3-1 16,0 4-3-16,-7 6-6 15,1 7 6-15,1 5 4 16,-1 3-10-16,-3 3-20 15,3 11 0-15,0 8 29 16,4 0 1-16,2 0-10 16,2-4 3-16,13-4 14 15,6-5-13-15,3-8 6 16,4-1 0-16,3-7 44 16,5-16-21-16,0-11 5 15,-1-3-10-15,-1-8 0 0,-5-2 35 16,-4 0-20-16,-5 2-7 15,-8 5 33-15,-4 7-27 16,-5 9-8-16,-3 13 9 16,0 3-25-16,0 8 11 15,0 0-19-15,0 12-13 16,0 15 8-16,-8 11 5 16,2 7 0-16,2 0-1 15,2-1 4-15,2-5-6 16,0-4-3-16,2-7 6 0,13-4-2 15,0-7 2 1,6-8-21-16,5-6-47 0,3-3-76 16,-10-12-146-16</inkml:trace>
  <inkml:trace contextRef="#ctx0" brushRef="#br0" timeOffset="46373.818">21744 11823 556 0,'0'0'162'0,"0"0"-111"16,0 0-34-16,0 0-16 15,81 13 24-15,-33-8-25 0,1 4-15 16,-6 1-60 0,-7-6-138-16</inkml:trace>
  <inkml:trace contextRef="#ctx0" brushRef="#br0" timeOffset="48205.8743">673 13537 664 0,'0'0'66'16,"0"0"-10"-16,0 0-9 15,0 0-46-15,0 0 43 16,0 0 4-16,0 0-27 16,0 0-14-16,18 7-7 15,16 3 0-15,14 1 16 16,13-3 8-16,8-3 11 15,5-5-35-15,1 0 4 16,-2-2 23-16,-3-10-27 16,-12-4 0-16,-11-1-1 15,-13 0-7-15,-13-3-25 0,-17-1-23 16,-4 1-18-16,-15 5 49 16,-25 2-49-16,-9 6 33 15,-8 5 38-15,3 2-4 16,8 3 7-16,9 8 0 15,17-1 16-15,13 0-30 16,7-4 14-16,4 0-23 16,29-1 13-16,21-2 10 15,22-3 11-15,9 0 7 16,4 2-10-16,-9 3-2 16,-19 8-6-16,-9 2 0 15,-18 5-2-15,-13 4 15 0,-18 6-13 16,-3 6 3-16,-20 6 6 15,-5 5 1-15,-2 3-10 16,5-2-8-16,10-9-122 16,8-12-395-16</inkml:trace>
  <inkml:trace contextRef="#ctx0" brushRef="#br0" timeOffset="50315.1634">10028 13130 709 0,'0'0'29'15,"0"0"-29"-15,-97 32 37 0,67-10-32 16,2 2 48-16,7 2-22 16,12-2-26-16,8-2 18 15,1-5-22-15,7 0 5 16,20-6 10-16,13-8-4 16,15-3 51-16,13-7-46 15,6-19 0-15,-5-5-2 16,-10-4-15-16,-14-5-11 15,-8 1 5-15,-14-2 8 16,-8 2-2-16,-12 2 0 16,-3 7 1-16,0 10 11 15,-14 5-12-15,5 10 0 16,3 5-2-16,2 0 2 0,-1 12-16 16,2 17 13-1,0 13-15-15,3 8 18 0,0 5 0 16,8 2 0-16,1-1-1 15,-3-3 1-15,-3-3 0 16,-1-8-1-16,-2-8 13 16,0-11-29-16,1-10 7 15,0-9-56-15,4-4 5 16,1-8 11-16,6-20 40 16,4-10-87-16,7-1 30 15,0 5 61-15,3 9 6 16,-1 11 26-16,-4 8-14 15,-3 6 3-15,1 0-7 0,3 2 18 16,3 9-8-16,0-1 7 16,1-2-25-16,0-4 9 15,2-4 1-15,4 0-3 16,-1-10-4-16,0-9 17 16,-2-4-20-16,-7 0-16 15,-5 2 8-15,-8 6 8 16,-4 7 7-16,-5 5-7 15,0 3-1-15,0 0-3 16,0 4 4-16,-5 11 0 16,0 3-13-16,2 4 13 15,3-5 4-15,0 3-4 16,0-4-7-16,8 0 6 16,8-5 1-16,4-5 9 0,3-3-9 15,3-3 2-15,2 0-16 16,0-9 8-16,0-10-54 15,-2-3 53-15,-4 3-26 16,-4 0 31-16,-6 2-3 16,-2 4 10-16,-2 5 5 15,-3 4-10-15,-5 3-7 16,0 1 6-16,0 0-99 16,0 1 30-16,0 11 57 15,-10 1 13-15,-5 4 19 16,-3 4-11-16,-1 1 20 15,3 0-13-15,4-1 8 0,8 1 7 16,4-5-30-16,3 0 14 16,16-2-14-16,6-10 13 15,8-5-11-15,4 0 8 16,8-12-10-16,-2-11-10 16,3-5-8-16,-7-2-3 15,-4-3 21-15,-8 1 11 16,-5 1 25-16,-10 1 25 15,-6 2-15-15,-6 3 0 16,0 4 21-16,0 6-37 16,0 7 16-16,0 7-16 15,0 1-29-15,0 7-1 16,0 20-21-16,0 9 21 0,0 8-6 16,-5 1 11-16,-1-1-5 15,-1-1 0-15,-2-7 11 16,3-4-26-16,6-8-34 15,0-16-123-15,11-8-165 16</inkml:trace>
  <inkml:trace contextRef="#ctx0" brushRef="#br0" timeOffset="50554.2966">11584 13115 625 0,'0'0'75'0,"0"0"-74"0,0 0 4 16,-70 81-5-16,47-54 17 16,4 1-16-16,7-8 20 15,6-8-21-15,6-4-7 16,0-5-4-16,3-3 11 16,18 0 22-16,6 0 16 15,7 0-12-15,2 0 13 16,4 0-39-16,2 0-16 15,4 0-27-15,-4 0-114 16</inkml:trace>
  <inkml:trace contextRef="#ctx0" brushRef="#br0" timeOffset="51252.3365">12798 13264 787 0,'0'0'64'0,"0"0"-43"15,0 0-20-15,0 0-1 16,0 0 84-16,0 0-47 15,58-27 13-15,-14 0-39 16,6-4-6-16,1-5 4 16,-6-3-9-16,-8-2-12 15,-9 2 7-15,-8 1-43 16,-11 10-6-16,-8 9-6 0,-1 14 21 16,0 5 30-16,-13 13-9 15,-8 16-26-15,0 9 44 16,3-1 0-16,10-4 1 15,8-4-10-15,5-9 16 16,22-10-7-16,9-10 16 16,4 0-5-16,4-17 38 15,-2-10-44-15,-4-2-3 16,-8 0 1-16,-10 2 5 16,-7 6 11-16,-6 11 15 15,-6 3-27-15,-1 7 63 16,0 0-70-16,-3 0-9 0,-10 19-5 15,-4 12 14 1,-3 8 6-16,-3 8-6 0,4 3 1 16,-1-4-3-16,4 3 2 15,4-6-7-15,3-9-22 16,3-5-54-16,6-13-52 16,0-14-148-16</inkml:trace>
  <inkml:trace contextRef="#ctx0" brushRef="#br0" timeOffset="51389.1326">13092 13165 574 0,'0'0'288'0,"0"0"-288"16,0 0-24-16,0 0-95 16,0 0 80-16,118 7-113 15</inkml:trace>
  <inkml:trace contextRef="#ctx0" brushRef="#br0" timeOffset="52235.6969">14218 13392 810 0,'0'0'132'16,"0"0"-132"-16,0 0-6 15,0 0 6-15,0 0 2 16,0 0 35-16,31-8-27 0,5-10 61 16,12-9-59-16,-3-4-10 15,-1-4 7-15,-5-4-2 16,-11 1-2-16,-8-3-5 15,-8 9 2-15,-8 8-6 16,-4 12 4-16,0 9-2 16,0 3-6-16,-8 11-66 15,-12 17 16-15,-2 11 56 16,4 4-1-16,4 1 0 16,11-6 3-16,3-6 0 15,8-8-11-15,17-9 11 16,11-11 0-16,12-4-2 0,5-7 14 15,5-19-25-15,-5-6 13 16,-4-4-57-16,-11-2 45 16,-8 4 4-16,-10 4 8 15,-13 6 16-15,-7 10-9 16,0 6 41-16,0 7-17 16,0 1-17-16,-7 1-14 15,1 16-15-15,-4 7 6 16,1 4 8-16,3 5 2 15,1-1-1-15,2 1 0 16,1-4 6-16,-2-4-3 16,3-7 6-16,1-6-9 15,0-4 0-15,0-5 0 16,0-3-1-16,0 0 1 16,0 0-8-16,0 0-1 0,0 0-26 15,4 0-17-15,5 0 42 16,6 0 10-16,3 0 0 15,3 0 40-15,0 0-3 16,0-6 10-16,-1 1-47 16,0 3 0-16,-2-2-6 15,-5-4-15-15,-7-3-171 16,-6-7-436-16</inkml:trace>
  <inkml:trace contextRef="#ctx0" brushRef="#br0" timeOffset="52355.3766">14638 13244 424 0,'0'0'0'0,"113"-1"-345"16</inkml:trace>
  <inkml:trace contextRef="#ctx0" brushRef="#br0" timeOffset="53074.4718">15765 12989 566 0,'0'0'62'15,"0"0"49"-15,0 0-11 16,0 0 29-16,0 0-81 16,0 0-42-16,-18-11 10 15,-15 33 1-15,-6 4 4 16,2 3-13-16,9-2 5 0,11-1-17 15,11-2 4 1,6-1 0-16,0 3-8 0,12-2 3 16,9 0 4-16,0-2-3 15,-3-2-17-15,-3 0 19 16,-9-2-11-16,-6-2-22 16,0 0 34-16,-12-2-17 15,-11 1 15-15,3-2-2 16,1-7-59-16,6-3 4 15,10-3 7-15,3-1 36 16,3-11-78-16,20-3 82 16,6 3 13-16,7 3 17 15,2-1-12-15,2 2 20 0,-1-1 8 16,1 0-15 0,1-1 30-16,1-4-25 0,-1-1 35 15,-1-2-32-15,-6-8-23 16,-3 0 9-16,-4-2-12 15,-10 1 0-15,-4 4 4 16,-8 2 0-16,-5 6-4 16,0 6 0-16,-3 3 6 15,-12 5-6-15,1 0-14 16,0 5-39-16,1 12 53 16,3 3-6-16,0 5-5 15,8 1 7-15,2 1-4 16,2-3 8-16,17-1 9 15,6-5-8-15,2-7 10 0,3-6-11 16,-4-5-84-16,-7-3-165 16</inkml:trace>
  <inkml:trace contextRef="#ctx0" brushRef="#br0" timeOffset="53224.5312">16043 13157 746 0,'0'0'174'0,"0"0"-174"16,0 0-9-16,0 0 5 16,95 0 3-16,-45 0-87 15,4 0-71-15,-6 10-270 16</inkml:trace>
  <inkml:trace contextRef="#ctx0" brushRef="#br0" timeOffset="53982.2922">16425 13294 769 0,'0'0'91'16,"0"0"3"-16,0 0-13 16,0 0 0-16,0 0-70 15,0 0 5-15,-49 22-19 16,33-2 3-16,4 2-2 16,6 0-7-16,6-2 11 15,0-4-4-15,0-4-8 16,9-7-23-16,7-5 28 0,4 0-4 15,2-12-7 1,0-8-46-16,-6-1-38 0,-12-1 14 16,-4 3 65-16,-1 4-22 15,-16 3 37-15,-2 8 6 16,2 4 0-16,1 0 0 16,5 0-1-16,3 11-2 15,6-1-2-15,2 0 5 16,2-3 0-16,15-1 0 15,7-6 2-15,7 0 16 16,4-6-18-16,4-11 0 16,-3-3-2-16,-1-1 10 15,-5 1-11-15,-6 1 3 16,-2 0 0-16,-1 2 4 16,-3 3-4-16,1 3-4 0,-4 4-11 15,-1 2 20-15,-7 3-7 16,-4 2 2-16,-3 0-4 15,0 0-11-15,0 0 15 16,-9 8 0-16,-6 6 2 16,-4 2 33-16,1 4-12 15,6 2-18-15,5-1 5 16,3 1-1-16,4 2 0 16,0-4-9-16,14-6 5 15,13-6-5-15,9-5 0 16,8-3 3-16,3-8-3 15,0-12 0-15,-5-9-1 0,-3-2-2 16,-7-3 1-16,-7-2 2 16,-4 0 5-16,-9-1 28 15,-2 3-27-15,-3 5 61 16,-2 7-43-16,-4 8-15 16,-1 7 14-16,0 7 9 15,0 0-32-15,0 24-11 16,-6 7 11-16,-5 14-2 15,-2 2 2-15,3 0 0 16,-3-2-4-16,4-4 10 16,1-7-12-16,8-10 6 15,0-12-130-15,8-12-44 16,19-10-60-16</inkml:trace>
  <inkml:trace contextRef="#ctx0" brushRef="#br0" timeOffset="54229.6837">17236 13062 680 0,'0'0'98'16,"0"0"-98"-16,0 0 0 15,-27 89 47-15,10-53-13 16,-5-1-33-16,-1-3 13 16,1-6-13-16,1-4 1 15,4-7-2-15,12-7 7 16,3-7-19-16,2-1 17 0,2-1-5 15,16-12 22-15,7 1-22 16,1 3-3-16,2 5-1 16,-1 2-13-16,-2 2-27 15,-1 0-103-15,-2 0-319 16</inkml:trace>
  <inkml:trace contextRef="#ctx0" brushRef="#br0" timeOffset="54862.4079">18059 13254 801 0,'0'0'72'16,"0"0"-70"-16,0 0 6 15,0 0 72-15,0 0 21 16,0 0-45-16,85-52 9 15,-46 22-62-15,0-4 0 0,-2 2 2 16,-11 2-1-16,-10 8-8 16,-6 8-2-16,-9 7 6 15,-1 7-27-15,0 0 3 16,-3 8-75-16,-14 14 42 16,3 7 47-16,1-3 4 15,8-1 6-15,5-6 0 16,0-2-11-16,9-7 11 15,14-3 0-15,7-7-2 16,5 0 7-16,0-5 3 16,-1-14-8-16,-4-2 0 15,-6-2 17-15,-7-1-17 16,-5 4-3-16,-6 4 3 0,-1 9 20 16,-5 4 11-1,0 3-7-15,0 0-21 0,0 4-6 16,0 18-29-16,-6 9 32 15,0 5 15-15,-2 1-12 16,4-4-4-16,-1-5 1 16,1-6-2-16,3-8-8 15,1-8-104-15,0-6-106 16,-2-8-158-16</inkml:trace>
  <inkml:trace contextRef="#ctx0" brushRef="#br0" timeOffset="54973.4866">18386 12989 763 0,'0'0'85'0,"0"0"-85"16,0 0-132-16,0 0 105 15,0 0-26-15</inkml:trace>
  <inkml:trace contextRef="#ctx0" brushRef="#br0" timeOffset="56509.879">19340 13239 714 0,'0'0'81'0,"0"0"-12"0,0 0 81 15,0 0-69-15,0 0 10 16,0 0-39-16,42-51-40 16,-12 18-19-16,7-4 7 15,2 0 0-15,-1-1-14 16,-9 7-8-16,-11 6 20 15,-8 13-7-15,-8 8 18 16,-2 4-22-16,0 0-16 16,-20 13-41-16,-11 17 67 15,-8 9-12-15,-5 4 15 16,-1 7 9-16,0 5-9 0,5 1 3 16,4 3-6-1,7 0 6-15,6 1 0 0,8-5-3 16,9-6-6-16,6-8 2 15,0-9 8-15,16-15-3 16,12-11-1-16,8-6 0 16,5-17 0-16,6-16 0 15,-5-6-3-15,-9-2-1 16,-12-5 2-16,-12 8-21 16,-9 4 9-16,-9 9-54 15,-13 6 54-15,-1 9-49 16,4 5 33-16,10 3 22 0,6 2-8 15,3 0 11-15,0 0-73 16,19-1 57-16,13-3 21 16,11-3 0-16,5-3 5 15,2 0-8-15,-2-1 21 16,-1 1-13-16,-3 0-5 16,-7-2 11-16,-13 4 4 15,-9 1 4-15,-7 3 14 16,-6-1 29-16,-2 4-27 15,0 1-26-15,0 0 26 16,0 0-31-16,-12 0 8 16,-4 6-12-16,0 9 6 15,-2 6-11-15,7 5 5 0,4 2-3 16,5 0 2 0,2-1 1-16,0-3 9 0,12-4-9 15,6-5 1-15,2-8 4 16,5-5 2-16,3-2 8 15,5-6 6-15,-1-15-17 16,-3-6 13-16,-3 0-17 16,-11-1 0-16,-2 3 1 15,-9 4 1-15,-4 5-2 16,0 6 4-16,0 6 1 16,0 4 4-16,0 0-9 15,0 0-25-15,0 0 3 16,0 8-37-16,0 9 59 15,0 2-1-15,0 1 4 16,0-3-3-16,0-3 0 0,8-3 1 16,2-5-17-16,4-3 20 15,3-3-4-15,2 0 11 16,6-6-3-16,1-13-8 16,3-5 0-16,-1-2-10 15,-2-3-3-15,-9-1-21 16,-6 7 1-16,-5 9 22 15,-4 6 22-15,-2 8 3 16,0 0-14-16,-5 6-14 16,-10 14-2-16,3 1 16 15,-1 4 0-15,9-5-1 16,4-1 5-16,0-4 3 0,0-5-7 16,16-4 8-16,5-6 5 15,6 0-9-15,4-4-4 16,-3-11 7-16,-1-4-2 15,-6-1 10-15,1-5-7 16,-5 2-3-16,-1-5 39 16,-2-4-39-16,-2-2 15 15,-1-3-15-15,-3 1-3 16,1-3 15-16,-2 8-17 16,-2 7 10-16,-2 7-8 15,-3 13 5-15,0 4-7 16,0 0 0-16,0 18-17 15,-5 16 14-15,-8 10-2 16,4 6 10-16,1 0-3 0,5-5 2 16,3-7-2-16,0-7-2 15,2-8 3-15,16-9-3 16,10-6 0-16,14-8-5 16,6 0-22-16,-1-8-243 15</inkml:trace>
  <inkml:trace contextRef="#ctx0" brushRef="#br0" timeOffset="57320.1126">21697 13202 616 0,'0'0'240'0,"0"0"-136"16,0 0-52-16,0 0 0 16,0 0 3-16,0 0 3 15,-24-6-42-15,3 18-16 16,-4 6 11-16,-1 3-1 15,10 3-10-15,4 0 0 16,8 2 0-16,4-4-8 16,0-1 8-16,9-4-7 15,11-6-1-15,7-6 10 16,3-5-17-16,-2 0 15 0,-1-8-15 16,-10-6 8-16,-9-1-6 15,-2-1-23-15,-6 1 30 16,0 3-34-16,0 6 27 15,0 2-7-15,0 2 7 16,0 2 12-16,0 0-22 16,-1 0-23-16,-1 0 37 15,2 9-5-15,0 2 9 16,0 0-5-16,16-1 10 16,6-4-2-16,8-5 2 15,7-1-14-15,2 0 2 16,5-15-14-16,0-6-18 0,0-1-11 15,-5 0-18-15,-1 0 22 16,-10 5 13-16,-7 6 26 16,-12 6 12-16,-6 4 40 15,-3 1-10-15,0 0-30 16,0 8 12-16,0 8 5 16,0 4-12-16,0 2 5 15,0 0 36-15,7-1-31 16,10-1 1-16,4-3 8 15,8-3-22-15,4-2-4 16,1-5-5-16,1-7-132 16</inkml:trace>
  <inkml:trace contextRef="#ctx0" brushRef="#br0" timeOffset="58489.5052">22806 13462 678 0,'0'0'168'16,"0"0"-130"-16,0 0 42 15,0 0 52-15,0 0-65 16,0 0-41-16,0-56-26 16,8 31 0-16,8-3 7 15,5-1 3-15,5-2-13 16,2 2 3-16,-1 5 0 0,-2 7-8 16,-1 6 8-16,-5 7-4 15,1 4-3-15,-2 0 5 16,0 11-4-16,-4 9-13 15,-3 5 19-15,-5 2-12 16,-6 1 12-16,0-3 0 16,-2-2-2-16,-5-6 9 15,-1-5-6-15,4-7-1 16,4-4 0-16,0-1-15 16,0 0 9-16,10-6-19 15,14-15 24-15,11-5-56 16,0 3 4-16,-6 8-4 15,-8 8 50-15,-5 7 2 16,-4 0 5-16,1 4-22 0,0 10 18 16,3 2 8-16,2-4-2 15,4-2-2-15,5-3 0 16,1-7 11-16,2 0 3 16,-3 0-14-16,-6-12 20 15,-5 0-11-15,-10 2-9 16,-6 3 0-16,0 3 1 15,-3 4-15-15,-10 0 14 16,-5 0-25-16,2 8 10 16,5 5 9-16,4-1 6 15,5 3-8-15,2-2 18 16,0 0-10-16,12-3 0 16,6 0 0-16,6-5 1 0,-3-4-1 15,1-1 0-15,-3 0-19 16,-8-6-38-16,-1-9 17 15,-4 0-21-15,-6-1-30 16,0 1 64-16,-7 3-26 16,-4 3 53-16,4 5 19 15,2 3 13-15,3 1-29 16,2 0-3-16,0 0-21 16,0 0 21-16,0 0 28 15,14 0-5-15,9 0 56 16,7 0-41-16,5-15-1 15,3-5 23-15,1-6-34 0,-1-8 54 16,-2-2-41-16,-3-3-10 16,-3-4 10-16,-8 2-22 15,-7 5 4-15,-7 6-10 16,-5 8-8-16,-3 11 44 16,0 8-45-16,0 3 11 15,-8 3-13-15,-12 21-11 16,-3 9 4-16,-3 6 7 15,10 1 0-15,7-2-2 16,8-4 2-16,1-3-3 16,3-6-2-16,16-4 1 15,8-5-12-15,1-10-72 16,2-6-121-16,-9-6-270 0</inkml:trace>
  <inkml:trace contextRef="#ctx0" brushRef="#br0" timeOffset="58633.4141">23825 13152 843 0,'0'0'98'0,"0"0"-93"15,0 0-5-15,87 10 0 16,-29-1-3-16,8 5 3 16,-1-3-130-16,-9-3-198 15</inkml:trace>
  <inkml:trace contextRef="#ctx0" brushRef="#br0" timeOffset="62491.8482">22779 11125 542 0,'0'0'65'0,"0"0"-2"15,0 0-36-15,0 0-24 16,0-75 91-16,-1 64-60 15,-2 4 9-15,3 4 46 16,-1 3-82-16,-1 0-4 0,0 0-3 16,2 0-12-16,-3 1 4 15,-1 16-1-15,-3 1 9 16,-4 7 0-16,0 2 0 16,-4 2 0-16,-6 2 0 15,-1 2 11-15,-5 0-18 16,2 3 7-16,0 0 0 15,3 4 11-15,2-2-11 16,1 0-2-16,3-5-4 16,5-7 11-16,2-6-10 15,3-7-10-15,4-2-72 16,2-8 13-16,0-3-212 16</inkml:trace>
  <inkml:trace contextRef="#ctx0" brushRef="#br0" timeOffset="62821.5696">22381 11303 502 0,'0'0'38'16,"0"0"-10"-16,0 0 28 15,0 75-55-15,0-42 70 16,0 7-21-16,0-1-46 0,0-3 46 16,6 0-21-16,2-2-20 15,0-5 41-15,2-4-50 16,2-6 0-16,1-4 40 16,4-6-36-16,3-1 24 15,4-7-28-15,10-1 7 16,10-1 44-16,10-16-51 15,4-2-5-15,1 1-2 16,-5 3-101-16,-14-4-128 16</inkml:trace>
  <inkml:trace contextRef="#ctx0" brushRef="#br0" timeOffset="67510.885">20257 11018 439 0,'0'0'97'16,"0"0"5"-16,0 0-36 16,-20-74-40-16,12 60 68 15,-1 1-46-15,3-1 27 16,1 3-21-16,1 2-42 15,1 3 40-15,0 1-37 16,0 4-5-16,0 1 28 16,-4 0-30-16,3 0-15 15,-6 0 7-15,-3 0-25 16,-7 12 0-16,-6 6 19 0,1 1-8 16,6 0-11-1,8-3 25-15,6 1-4 0,5 0-2 16,0 0 12-1,5-1-17-15,16-3 11 0,7-4-13 16,4-5-13-16,3-4 26 16,-1 0 0-16,-3 0-6 15,-8-9 11-15,-8-5-11 16,-6-2 6-16,-8-1 0 16,-1 0-16-16,-1-3 13 15,-14 1 3-15,-2 2-1 16,-2 3 14-16,4 3-17 15,2 8 4-15,2 3 0 16,1 0 12-16,3 0-12 16,-1 6 0-16,2 8-2 0,1 3-21 15,5 5 22-15,0-3-6 16,0 1-4-16,14-3-18 16,4-5 27-16,-2-2 1 15,4-6-15-15,-4-4 32 16,0 0-13-16,4 0-3 15,-4-10 0-15,0-3-1 16,-2-4 1-16,-3 3-9 16,-1 0-5-16,-3 0 11 15,1 3 0-15,-1 0-9 16,2 2 12-16,0 1-15 16,2 2 15-16,0 0 0 15,5 1-9-15,-2 4 20 0,1 1-19 16,2 0 8-16,-1 0 0 15,-1 12-9-15,-3 2 9 16,-6 3 0-16,-2 2-5 16,-4 1 19-16,0-1-13 15,-8 1-1-15,-6-5 0 16,2-1 18-16,2-6-18 16,8-3 0-16,2-4-10 15,0-1 10-15,0 0 0 16,9-10-20-16,12-4-66 15,4 3 74-15,-2 6-8 16,-7 2 20-16,-1 3 2 0,-6 0 4 16,2 0 11-1,2 0-13-15,0 0 5 0,4 0 27 16,-1 0-24-16,5 0 11 16,3-2 23-16,1-11-39 15,-1-2 14-15,0-2-21 16,-3-2 13-16,-5 1-13 15,1-2 0-15,-7-1 0 16,2 0 11-16,-5-1 0 16,1 2-7-16,-2 4-4 15,0 0 7-15,-3 7-2 16,-3 0-5-16,0 6 0 0,0-1-3 16,0 3 12-1,0 1-7-15,0 0-2 0,0 0-9 16,-6 12-7-16,0 8 14 15,-2 2 2-15,7 5-5 16,1-4 5-16,0-1 0 16,3-5-4-16,12-2 14 15,0-6-14-15,5-8 4 16,3-1 0-16,1-1 10 16,1-15-6-16,1-4-4 15,-4-2 0-15,-5-2 6 16,-4 4-5-16,-6 1-1 15,-3 8 0-15,-2 4 11 16,-2 5-10-16,0 2-1 0,0 0 0 16,0 16-29-16,-4 7 26 15,-1 4 3-15,4-2 0 16,1-4-7-16,0-4 7 16,0-4 0-16,8-5-3 15,5-4 11-15,2-2-15 16,1-2 7-16,2 0 0 15,0 0 7-15,-5-4-7 16,-4 0-10-16,-2 1 3 16,-3 3 14-16,-1 0-19 15,-3 0-12-15,0 13 24 0,0 7-14 16,0 5 14 0,-5-1 0-16,-7-1-13 15,-1 0 32-15,-3-6-12 0,6-4-7 16,3-5 0-16,4-6 2 15,3-2 0-15,0 0-2 16,0 0 32-16,0 0-8 16,0 0 39-16,12-11-58 15,4-2 12-15,4-2-29 16,5 1 12-16,6 0-57 16,7-1-40-16,-1-2-142 15</inkml:trace>
  <inkml:trace contextRef="#ctx0" brushRef="#br0" timeOffset="68838.0149">21683 10888 682 0,'0'0'186'16,"0"0"-158"-16,0 0-17 15,0 0 2-15,0 0 57 16,-80-13-70-16,62 20 7 15,5 5-11-15,3 3 9 16,6-1-10-16,1-1 5 16,3-2-2-16,0-3-6 15,14-2 8-15,8-3 0 16,2-3-8-16,1 0 10 16,-1 0-2-16,-5-9 0 15,-5-6-27-15,-5 1 17 16,-5 2-15-16,-4-1 9 15,0 3 0-15,-7 2 8 16,-4 5 8-16,-1 1 16 0,2 2-5 16,3 0 32-16,-1 0-43 15,3 2 11-15,5 7-35 16,0-1 24-16,0-2 0 16,3 0-2-16,20-5 5 15,11-1-6-15,7 0 3 16,0-7 0-16,1-5-14 15,-6-6-12-15,-8 3 16 16,-6 1 5-16,-8 2 7 16,-6 2-2-16,-7 2 0 15,-1 4 2-15,0-1 16 16,-4 2-18-16,-7 3-6 0,-2 0-14 16,1 0-58-16,-6 8 69 15,7 6 4-15,-1 4 10 16,1 0-22-16,3 2 17 15,3-1 0-15,3 0-4 16,2-4 14-16,0-2-2 16,6-6-8-16,7-5 0 15,3-2 33-15,4 0-31 16,1-7 4-16,-1-10 7 16,1-4-5-16,-3-3 8 15,-3-2 18-15,-6-2-33 16,-4-1 63-16,-4 1-61 15,-1-3-3-15,2 1 36 16,1 1-19-16,1 1-19 0,0 2 2 16,2 5 0-16,0 7-5 15,-2 5 5-15,-3 7 0 16,-1 2-4-16,0 0 6 16,0 0-4-16,0 9-24 15,0 14 26-15,0 9-7 16,0 3 7-16,0-1 0 15,5 0-6-15,5-6 20 16,-3-3-12-16,2-8-2 16,2-6-1-16,1-5-11 15,4-3 12-15,2-3 0 16,4 0 7-16,-1 0 1 16,-3-9-5-16,-5 0-3 0,-4 4 0 15,-6 2 8-15,-3 3-8 16,0 0 0-16,0 0 13 15,0 0 1-15,-3 0-28 16,-10 0 3-16,-3 11 8 16,-4 4-21-16,7 1 24 15,4 1 0-15,3-1-2 16,5-2 2-16,1-2-6 16,0-4 3-16,0-5 3 15,10-1-5-15,5-2 5 16,3 0 0-16,0-5 28 15,1-12-18-15,-1-5-7 0,-3-3 13 16,-3-3 0 0,-2-2-4-16,-4 2-12 0,-1 0 4 15,-4 8 1-15,-1 7 2 16,0 5-7-16,0 5 8 16,0 3 14-16,0 0-37 15,0 0 15-15,0 4-12 16,0 13-12-16,5 6 24 15,-1 6 0-15,4 0-1 16,5 2-58-16,4 0-29 16,2-7-123-16,6-7-350 15</inkml:trace>
  <inkml:trace contextRef="#ctx0" brushRef="#br0" timeOffset="69474.084">22739 10807 566 0,'0'0'116'0,"0"0"-67"15,0 0-1-15,0 0-18 0,0 0-4 16,0 0-14 0,-10-11-12-16,10 8-117 0,0-5-30 15,0 1-382-15</inkml:trace>
  <inkml:trace contextRef="#ctx0" brushRef="#br0" timeOffset="69690.3914">22739 10807 650 0,'-14'-56'95'15,"11"62"-95"-15,-2 5-3 16,-3 6 3-16,-3 8 26 16,-3 4 34-16,-4 1-43 0,1 0-14 15,0-1 35-15,3-2-38 16,3-1 0-16,2-4-8 15,6-3-32-15,3-9-61 16,0-10-212-16</inkml:trace>
  <inkml:trace contextRef="#ctx0" brushRef="#br0" timeOffset="70199.8331">22897 10878 208 0,'0'0'377'0,"0"0"-302"16,0 0-73-16,0 0 131 15,0 0-51-15,0 0-8 16,36-27-62-16,-13 5-2 15,-1-7-1-15,2 0-9 16,0-4 2-16,-5-1-2 16,-5 2 8-16,-5 3-8 15,-1 5 30-15,-3 9-26 16,-5 8 25-16,3 4-29 0,-3 3 0 16,0 0-21-1,0 2 1-15,0 16-24 0,1 7 35 16,1 4 18-16,0-1-12 15,1-1 3-15,0-6 0 16,2-4-3-16,1-7 3 16,-1-5 0-16,2-5-2 15,4 0 11-15,8-2 7 16,6-14 14-16,2-7-27 16,0-4 35-16,-6 3-37 15,-2-3-1-15,-6 9 19 16,-3 7-19-16,-4 6 0 15,-2 5-41-15,4 0-113 0,5 16-10 16,1 9 5-16,2 0-165 16</inkml:trace>
  <inkml:trace contextRef="#ctx0" brushRef="#br0" timeOffset="70501.1498">23497 10793 617 0,'0'0'97'0,"0"0"-34"16,-85 0 26-16,54 3-35 16,2 8-6-16,7 4-48 15,7 2 0-15,8 0-6 16,7 4 12-16,0-5-16 0,8-1 10 16,15-4 0-16,7-4 2 15,1-5-2-15,2-2-8 16,-4 0 1-16,-6-9-42 15,-7-4 10-15,-9 1-6 16,-7 1 0-16,-2 1 42 16,-17 4-46-16,-3 3 29 15,-1 3 9-15,7 0-39 16,4 0 44-16,7 9-106 16,5 1-176-16</inkml:trace>
  <inkml:trace contextRef="#ctx0" brushRef="#br0" timeOffset="72960.4782">23822 10592 615 0,'0'0'109'16,"0"0"-55"-16,0 0-41 16,0 0 0-16,0 0-7 15,0 0-2-15,0 10-8 16,0 14-6-16,0 4 10 16,0 3 51-16,0 2-46 15,0 1 2-15,0 2 7 16,0-5-10-16,-4-1 16 15,1-7-20-15,0-4 4 16,1-7 1-16,1-5-5 0,1-6 0 16,0-1 12-16,0 0-7 15,0-9 62-15,0-13-67 16,0-11-1-16,0-4-36 16,0-9 30-16,0 3-64 15,0-2 14-15,10 9-7 16,5 11 47-16,2 9-7 15,2 7-30-15,-2 4 35 16,3 2-17-16,0 3 36 16,-2 0-13-16,1 0 16 15,-5 11-3-15,-4 3 23 16,-6 3-19-16,-4 4 31 0,0 3-15 16,-3 3-20-16,-14-2 24 15,-2-2-2-15,-1-5 15 16,3-2-37-16,5-5 5 15,6-4-1-15,5-1-4 16,-2-5 0-16,3-1-6 16,0 0-34-16,3 0 10 15,12 0-2-15,7 0 32 16,5 0-5-16,-2 0 5 16,-2 0 0-16,-1 0 6 15,0 0 4-15,2 2 18 16,-1 3-28-16,1-5 2 15,4 0 28-15,-3 0-30 16,1 0 0-16,-5-7 3 0,-3-3-3 16,-8-3-15-16,-6 4-8 15,-4 0-3 1,0 3 26-16,-11-1 4 0,-6 5 8 16,-4 2-24-16,2 0 15 15,4 0-3-15,3 9 16 16,8-1-6-16,2 7-20 15,2-1-2-15,0-2 12 16,5 2-4-16,14-1 18 16,5-3-21-16,4-5 7 15,3-2-2-15,2-3-13 16,-3 0 15-16,-3 0-27 16,-8-11 20-16,-2 1-4 0,-7-3 11 15,2-1-2-15,-6 1 15 16,1-2-12-16,0-2-1 15,-2 0 0-15,1-2-13 16,-3 1 17-16,2 1-4 16,-4 3 0-16,2 2 0 15,0-1 10-15,0 3 26 16,-1-1-29-16,1 4 27 16,-2 3-32-16,1 3 21 15,-2 1 5-15,2 0-18 16,-2 0-5-16,0-2-5 15,2 2 0-15,1 0-14 16,-1 0 14-16,2 0 0 0,-1 0 6 16,0 0 5-16,-1 0-22 15,-1 0 5-15,1 2 6 16,-1 2-7-16,1 2 28 16,1-1-21-16,1 1 6 15,1-1-3-15,2 0 36 16,2 2-39-16,1 3 6 15,1 2 8-15,-1 3-14 16,-1 2 0-16,-3 1-3 16,-3-1 6-16,-3 2-3 15,0-5 0-15,0-5 0 16,0-2-3-16,0-4 12 0,0-3-9 16,0 0 11-16,3 0 1 15,5-8 36-15,6-9-48 16,3-4 0-16,2 0-20 15,-2 5 20-15,-2 7-29 16,-5 6 14-16,0 3 1 16,-2 0-9-16,-1 0-1 15,1 5 24-15,2 0-6 16,0 0 6-16,3-3 0 16,0 1-5-16,-2 0 10 15,0-3-2-15,-3 0-3 16,-4 0 5-16,-2 0-24 15,-2 0 14-15,0 0 5 16,0 0 12-16,0 0-1 16,0 0-22-16,-8 5 3 15,1 1 2-15,0 3-1 0,4 1 3 16,3 0 4-16,0 2-13 16,0-2 27-16,11 0-6 15,7-4-8-15,6-3 3 16,0-3-4-16,-2 0 1 15,-2 0-31-15,-5-12 23 16,-9 0-9-16,-5-5-12 16,-1 2 22-16,0-1 14 15,-13 1-5-15,-1 4 4 16,4 6 11-16,-1 0-12 16,6 5-4-16,2 0-2 0,1 0-5 15,2 2 6-15,0 3-14 16,0 1 14-16,0 0 0 15,2-1 3-15,12-2-3 16,1-3 0-16,3 0-1 16,-1 0 19-16,0-3-13 15,-4-8-2-15,0-2-3 16,-4 1 45-16,-2-2-41 16,-2 0 60-16,-2 3-10 15,-1 5-35-15,-2 3 35 16,0 1-1-16,0 2-51 15,0 0-4-15,0 3-11 16,0 16 10-16,0 6-4 0,0 3 7 16,0 0-6-1,0-2 6-15,0-4 0 0,0-3-6 16,0-5 10-16,0-8-4 16,1-2 1-16,4-4 6 15,8 0 13-15,4-7 17 16,6-12-36-16,4-3 30 15,0-4-31-15,-2 2-38 16,-1 4-57-16,-8 10-82 16,-2 6 4-16,-10 4-191 15</inkml:trace>
  <inkml:trace contextRef="#ctx0" brushRef="#br0" timeOffset="73412.2744">25172 10861 248 0,'0'0'159'0,"0"0"-41"16,0 0 0-16,0 0 17 16,0 0-109-16,0 0-12 15,30-5 36-15,-26 2-50 16,-2 3 0-16,-2 0-6 16,0 0 17-16,0 0-14 15,0 0 3-15,0 0-54 16,-9 0 44-16,0 0-72 15,0 11 82-15,3-3-10 0,3 3 14 16,3 3-8-16,0-3 2 16,0 1 2-16,11-2 20 15,5-5-20-15,8-5 0 16,2 0 30-16,4-7-28 16,2-15 23-16,-5-4-22 15,0-3 18-15,-7-3 12 31,-6-2-20-31,-3 0 12 16,-7 1 39-16,-4 4-22 0,0 5 23 0,0 8-37 16,0 6-26-16,0 8 65 15,0 2-67-15,0 0-6 16,0 0-1-16,0 8-15 16,-2 11 22-16,-5 6-13 0,4 1-52 15,3 3 11-15,0-5-137 16,0-7-171-16</inkml:trace>
  <inkml:trace contextRef="#ctx0" brushRef="#br0" timeOffset="75705.9597">21537 13587 651 0,'0'0'99'0,"0"0"-28"16,0 0 1-16,0 0-44 16,0 0-28-16,0 0 10 15,-3 27-2-15,5 0 16 0,5 3-2 16,-4-2-16-16,-3 0 38 16,0 0-44-16,0 0 4 15,0-1 4-15,0-1-4 16,0-3-4-16,0-4 0 15,0-2-14-15,5-4 7 16,9-7-96-16,6-6-80 16,4 0-120-16</inkml:trace>
  <inkml:trace contextRef="#ctx0" brushRef="#br0" timeOffset="76710.6884">21473 13634 589 0,'0'0'84'0,"0"0"-83"0,0 0 2 16,0 0 28-16,0 0-16 16,0 0-7-16,-79 41-6 15,59-15 7-15,0 3 4 16,-1 0 17-16,2 1-30 15,2-3 32-15,4-4-32 16,5-3 0-16,4-5 16 16,1-6-16-16,3-3 0 15,0-4-11-15,0-2 26 16,0 0 17-16,0 0 20 16,1-15 5-16,12-9-41 15,7-3-16-15,4-2 0 16,3-3-8-16,1 1 14 15,2-3-21-15,2 2 15 0,3 0 0 16,-2 9 0-16,-5 6 0 16,-3 5-7-16,-5 7 1 15,-2 0 3-15,-2 5 1 16,-4 0 2-16,-1 0-5 16,2 15-20-16,-3 9 23 15,2 4 2-15,-1 3 1 16,-4-3 11-16,4-3-2 15,-4-2-10-15,4-4 3 16,0-2-2-16,11-2-1 16,9-5-65-16,2-10-138 15</inkml:trace>
  <inkml:trace contextRef="#ctx0" brushRef="#br0" timeOffset="78331.1582">21078 14654 509 0,'0'0'149'0,"0"0"-130"16,0 0 30-1,0 0-19-15,0 0-1 0,0 0 13 16,4 0-40-16,-1 0-2 16,2 0 0-16,5 0 13 15,1 0-1-15,1 0-12 16,1-6 14-16,-4 1-22 15,-1-1 8-15,2-2-1 16,0 0-10-16,-1-1-95 16,-4-4-7-16</inkml:trace>
  <inkml:trace contextRef="#ctx0" brushRef="#br0" timeOffset="78780.6117">21200 14461 338 0,'0'0'208'0,"0"0"-133"16,0 0-10-16,0 0-47 16,0 0 3-16,0 0-21 15,-18-9-24-15,18 8-112 16,0-2-416-16</inkml:trace>
  <inkml:trace contextRef="#ctx0" brushRef="#br0" timeOffset="80010.9468">21200 14461 589 0,'-12'-39'75'15,"2"35"16"-15,-2 2-65 16,-6 2 12-16,-4 0 2 15,-4 9-40-15,-4 7 24 16,0 6-24-16,3 2 13 16,8 1 21-16,6 4-33 15,6 0 1-15,5-3 8 0,2-2-3 16,0-6-8-16,12-4 1 16,4-4 0-16,5-8 10 15,7-2-6-15,4 0 2 16,2-14 32-16,-1-6-38 15,-6-3-1-15,-8-2-7 16,-8 2-18-16,-7 1 24 16,-4 1-28-16,0 2-18 15,-7 7 20-15,-8 3 9 16,-2 6 11-16,0 3 8 16,3 0-20-16,-1 6 14 15,3 7-18-15,1 1 24 16,6 2-14-16,3-2 14 15,2-2 0-15,0 1-2 16,3-4 6-16,12-3 15 0,0-3-19 16,4-3 1-16,1 0 12 15,2-3-12-15,1-10-1 16,2-2 16-16,0 0-3 16,-4 1-14-16,-3 1 1 15,-2 7 0-15,-5-1 10 16,-3 7-10-16,1 0 0 15,-2 0-4-15,2 12 3 16,-3 5 1-16,-2 1 0 16,-1 1 0-16,-3-2 9 0,0-1-9 15,0-7 0-15,0-2 13 16,-3-4-7-16,3-3-8 16,0 0 2-16,0 0 0 15,9-13 2-15,11-6-2 16,8-2-22-16,3 0 9 15,-1 4 14-15,-2 2-1 16,-4 0 2-16,-3 3 12 16,-3-2 65-16,-2 0-78 15,1 0 14-15,1-2-8 16,1 1 8-16,-1 1-17 16,-2-2 2-16,-4 2 0 15,-4 3 1-15,-5 5-1 16,-3 3 0-16,0 3-5 15,0 0-2-15,-14 4 7 0,-2 10 0 16,-3 6 10-16,4-1-31 16,7 1 23-16,5-1-4 15,3-2-1-15,0-5 2 16,8-3 0-16,11-5-4 16,3-4 5-16,8 0 11 15,3-4-11-15,0-8 0 16,0-1-7-16,-8 2 15 15,-10 5-20-15,-6 3-7 16,-6 1-18-16,-3 2 31 16,0 0-42-16,-3 13 20 15,-12 4 22-15,3 3 12 0,3-5-9 16,6-1 3 0,3-5 0-16,0-3-1 0,17-6 8 15,8 0-7-15,3 0 17 16,3-15-6-16,-1-2-13 15,-4 2 2-15,-7 4-16 16,-8 4 16-16,-6 2 3 16,-5 5 0-16,0 0 6 15,-5 6 5-15,-9 14-8 16,-4 7 10-16,0 5-15 16,-2 4 34-16,-1 0-13 15,-2 0-17-15,1-5 18 16,3-6-21-16,4-7 13 0,7-10-15 15,4-3 4 1,4-5-4-16,0 0 0 0,7 0 3 16,13-14 11-16,8-5-2 15,5 2-13-15,5-3 1 16,4 3-23-16,2 1 10 16,3-2-190-16,-8-1-367 15</inkml:trace>
  <inkml:trace contextRef="#ctx0" brushRef="#br0" timeOffset="82289.5684">22370 14582 630 0,'0'0'96'15,"0"0"-90"-15,0 0 11 0,0 0 27 16,0 0 9-16,0 0 12 16,0 0-63-16,95-79 12 15,-79 59 32-15,-3-2-44 16,-2-2 9-16,-5 4-11 15,-6-3 0-15,0 1 11 16,0 4-11-16,-7 1 0 16,-9 5-4-16,3 5 9 15,-4 3-10-15,2 4 4 16,-2 0-18-16,7 0 13 16,4 0-4-16,4 4-7 15,2-1-1-15,0 0-18 16,0 1 28-16,10 1-2 0,8-3 10 15,8 1 9-15,6-3-9 16,3 0 0-16,4 0 15 16,0 0-13-16,-6 0-2 15,-5-5 0-15,-7 2 3 16,-11 1-2-16,-4 1-1 16,-3 1 0-16,-3 0 4 15,0 0-4-15,-4 6 0 16,-11 8 11-16,2 5-9 15,2 1 18-15,2-2-20 16,7 0 0-16,2-3 7 16,0 0 0-16,5-3-11 0,10-4 4 15,10-4 0-15,5-4 18 16,4 0-18-16,3-1 3 16,-5-10-11-16,-8-1 16 15,-8 2-8-15,-8 4 0 16,-7 0 4-16,-1 1 9 15,0 2-13-15,0 3 2 16,-7 0-4-16,-2 0 2 16,-2 0-8-16,5 0 2 15,0 8-18-15,4-1 15 16,2 3-6-16,0 0 13 16,0 2-23-16,7 2 25 15,6-2 0-15,2-1-4 16,0-5 15-16,2-2-11 15,-1-3 0-15,-1-1 0 0,3 0 18 16,-4-8-18-16,1-1-14 16,-1-5-9-16,-5 1 15 15,0 1-9-15,-3-1-1 16,-2 1 18-16,-1-2-11 16,3 2 11-16,2 2-2 15,1 1 0-15,4 0 4 16,5 2-4-16,1 1-4 15,1 3 6-15,-2 1-12 16,-2 2 12-16,-3 0-5 16,-4 0-4-16,-2 12 8 15,-3 3 1-15,-4 4-3 0,0 4 9 16,-1 2 24 0,-13 2-23-16,-5 0-7 0,2 0 5 15,2-11 7-15,8-4-24 16,7-9 6-16,0-3 6 15,13-2-4-15,16-16 4 16,8-3-39-16,-3 1-9 16,-1 3-29-16,-9 4 57 15,-8 6 17-15,-3 4 3 16,-7 2 24-16,-2 1-16 16,1 0 8-16,3 0 13 15,5 0-28-15,3 0 30 16,0 0-31-16,0 0 0 0,1 0 9 15,-7 0-9 1,-4 0 0-16,-2 0 0 0,-4 0 11 16,0 0-11-16,0 0 0 15,0 0 5-15,0 2-20 16,0 4 15-16,0 1 0 16,0 0 2-16,0 3 15 15,8-3-17-15,6 0 0 16,3-1 0-16,1-6 9 15,3 0-9-15,-2 0 0 16,-5-6-1-16,-2-6 1 16,-9-3-8-16,-3 1 7 0,0 2 2 15,-11-1 7-15,-4 2-8 16,-2 5 6-16,5 3-2 16,-2 3-2-16,4 0-4 15,-2 0 0-15,5 3 2 16,1 7-12-16,1-1 12 15,2-1 0-15,3 2-10 16,0-3 24-16,0 1-14 16,8-6 0-16,11-1 0 15,3-1 25-15,2 0-22 16,2 0 10-16,-6-7-10 16,2-4 10-16,-2-3 4 15,-2-3-4-15,1 0 9 16,-5-3 24-16,-2 2-33 15,-1-2-7-15,-1 2 51 0,-3 4-54 16,-2 5 25-16,-1 4-14 16,-3 2-14-16,-1 3 10 15,0 0-10-15,0 1-13 16,2 15 6-16,1 8-5 16,-2 4 12-16,2 1 0 15,-2 1 11-15,1-5-5 16,3-6-6-16,-2-4 3 15,2-10 7-15,0-3 2 16,3-2-9-16,4-1 73 16,10-16-17-16,6-8-19 15,2-5-40-15,1 0 8 0,-2 2-10 16,-2 7 2-16,-8 6-12 16,-4 8-34-16,-6 7-43 15,-6 0-22-15,-1 9-18 16,-2 11 71-16,0 6 57 15,-2 0-58-15,-4-3 59 16,6-1-13-16,0-6 21 16,0-8-16-16,6-2 5 15,6-6 3-15,3 0 77 16,4 0-45-16,4-10-8 16,1-3 8-16,-1-3-21 15,-3 0-3-15,-4 0-8 16,-3 2 7-16,-5 3 17 15,-5 4-22-15,-1 4 29 0,-2 3 21 16,0 0-46-16,0 0-4 16,0 8-2-16,-7 4 0 15,4 1 31-15,3-1-31 16,0-1 0-16,21-4 10 16,17-7-7-16,13 0 23 15,10-2-26-15,4-11-20 16,-10 2-97-16,-18 4-240 15</inkml:trace>
  <inkml:trace contextRef="#ctx0" brushRef="#br0" timeOffset="83101.2859">21460 15693 500 0,'0'0'90'0,"0"0"-63"16,0 0 19-16,0 0 64 15,0 0 45-15,0 0-21 16,22-19-59-16,5-6-28 16,1-4-32-16,-1 0-5 15,-2 0 23-15,1-3-27 16,-2 0 3-16,1-1-9 16,-4 0 3-16,0 1-3 15,-3 4 0-15,-4 6 4 16,-1 6-9-16,-4 7 5 0,-5 7-17 15,0 2 7-15,-2 0-41 16,1 9 26-16,0 10 5 16,3 7 20-16,0-3-3 15,1 2 3-15,4-9 0 16,-2-3 0-16,0-6 10 16,2-7-4-16,6 0-3 15,7-11 2-15,9-10 52 16,0-8-46-16,-1 0-11 15,-5 0 0-15,-6 7 0 16,-7 7-8-16,-3 10-48 16,1 5-108-16,0 0-25 0,-1 16-36 15,-5 5-201 1</inkml:trace>
  <inkml:trace contextRef="#ctx0" brushRef="#br0" timeOffset="83422.3942">22210 15504 764 0,'0'0'102'0,"0"0"-69"15,0 0 20-15,-79 3 15 16,64 3-22-16,6 3-22 16,7 2-24-16,2 1 0 0,0-1-6 15,5 0 6-15,13-5 0 16,7-3 16-1,5-3-16-15,2 0 22 0,-6-10-22 16,-5-3-6-16,-9-1-16 16,-7-1 13-16,-5 3-12 15,-3 1 15-15,-15 1-40 16,-6 6 15-16,3 1 18 16,7 3 13-16,4 0-23 15,8 0 23-15,2 3-108 16,6 7-11-16,17-7-39 15,11-3-295-15</inkml:trace>
  <inkml:trace contextRef="#ctx0" brushRef="#br0" timeOffset="84216.4221">23045 15416 599 0,'0'0'180'0,"0"0"-171"0,0 0 42 15,-80 1-2-15,50 9 42 16,0 4-65-16,3 3-11 16,3 0 32-16,3 3-38 15,5-2-6-15,5 2-3 16,5-3 11-16,5-5-19 16,1 2 8-16,0-6 0 15,12-2 8-15,9-6-1 16,7 0-7-16,5 0 16 15,3-17-10-15,-2-4 10 16,-4-3-16-16,-5-3 0 16,-7-1 13-16,-4-1-13 15,-10-2 0-15,-4 1-4 16,0 4 4-16,0 3-4 0,0 11 4 16,-3 5 0-16,3 4-6 15,0 3 6-15,-1 0-19 16,-1 0 18-16,-1 0-37 15,-2 1 12-15,3 11 9 16,-1 1 17-16,0 4 6 16,1 0-6-16,2-1 0 15,0-2-12-15,0-3 27 16,5-2-30-16,8-4 15 16,1-5 0-16,3 0-6 0,4 0 6 15,2-12 0 1,-2-3 4-16,-5-2 2 15,-3 0-2-15,-3 2-4 0,-6 1 2 16,-1 0-1-16,1 4-1 16,-1 2 0-16,1 2-3 15,1 2-3-15,0 0-14 16,-1-1-19-16,-1 2 39 16,0-1-12-16,1 0 12 15,-2-3 0-15,0 1 33 16,0-2-28-16,0-1 34 15,1 4-39-15,-1-2 5 16,1 4-13-16,3 2 4 16,2 1-100-16,3 0-70 15,-3 4-64-15</inkml:trace>
  <inkml:trace contextRef="#ctx0" brushRef="#br0" timeOffset="85591.1327">23033 15465 434 0,'0'0'183'0,"0"0"-137"16,0 0-29-16,0 0 15 0,0 0 42 16,-98-1-59-16,73 14 12 15,1 4 6-15,4 1-21 16,2-1 51-16,9-1-63 16,5-2 3-16,4 0 5 15,0-4-8-15,1-2 0 16,14-3 9-16,6-5-8 15,6 0 20-15,1-3-14 16,2-16-2-16,-3-3 13 16,-3-6-1-16,-2-2-12 15,-4-3-3-15,-4-2 6 0,-7 0-6 16,-3 1-2-16,-4 4-26 16,0 6 20-16,0 9-21 15,-3 6 26-15,1 5 0 16,-4 4-5-16,-2 0 1 15,-1 4-1-15,-3 11 0 16,6 3-17-16,6 3 21 16,0 0 2-16,0 2-2 15,13-3-2-15,7-5 1 16,4-5 3-16,1-5 0 16,4-3 17-16,2-2-8 15,5-3-9-15,0-11 8 16,-2-4 0-16,-3-1 0 0,-6 2-8 15,-4 3 0-15,-7 6-6 16,-4 2 6-16,-7 5 0 16,-3 1 4-16,0 0 3 15,0 0-13-15,0 0 6 16,-8 5 0-16,-6 10-9 16,-7 2 9-16,0 5 0 15,-1-1 3-15,3 2 2 16,6 0-3-16,2 2-2 15,5-4 0-15,6-2 1 16,0-5-1-16,0-3 0 16,6-6-2-16,11-5 6 15,6 0 17-15,5-7 25 0,3-12-43 16,1-4 29-16,-3-3-32 16,-6-4 0-16,-4 1-3 15,-4-4 13-15,-10 1-10 16,-2-4 0-16,-3 0 0 15,0-2-4-15,0 4 4 16,0 3 0-16,0 9-10 16,0 6 17-16,0 10-24 15,0 3 17-15,0 3-1 16,-3 0-15-16,3 0-7 16,0 0-37-16,0 17 47 15,0 7 13-15,0 6 1 16,4 3-1-16,2-1 0 15,2-1-3-15,3-4 3 0,0-6 0 16,3-7 0-16,2-6 10 16,5-5-9-16,1-3-1 15,5 0 13-15,0-10-4 16,-5-2-9-16,-7-1-2 16,-5 4 1-16,-5 6 1 15,-5 3-4-15,0 0-5 16,0 0-67-16,-13 12 76 15,-5 6 0-15,-2 2 4 16,3 3 33-16,2 1-35 16,4-2 14-16,3 1-6 0,4-3 8 15,4-4-15-15,0-5-3 16,0-4 0-16,7-6 1 16,6-1 5-16,7-1 13 15,4-17-3-15,-1-7-4 16,-2-3 1-16,-2-4-13 15,-4-4 13-15,-2-2-20 16,-5 2 7-16,-5 5 0 16,-3 7-9-16,0 10 29 15,0 7-15-15,0 4 24 16,0 3-19-16,0 0-1 16,0 0-9-16,0 11-19 15,0 11 16-15,-2 5 6 16,2 3-6-16,0 1 3 0,0-4 0 15,0-1 1-15,11-9-1 16,5-2-55-16,1-6-46 16,5-6-142-16,-4-3-324 15</inkml:trace>
  <inkml:trace contextRef="#ctx0" brushRef="#br0" timeOffset="88709.8977">852 14561 540 0,'0'0'80'15,"0"0"-57"-15,0 0 58 0,0 0-36 16,0 0 30-16,0 0-21 15,0 0-53-15,-48-27 7 16,48 43-8-16,5 12 0 16,10 7-19-16,13 2 20 15,-1-2-1-15,10-1 0 16,-1-6 13-16,0 1-15 16,-2-5 2-16,2-3 0 15,1-8-2-15,-1-6 14 16,1-7-12-16,-1 0 0 0,-3-5 3 15,4-15-9-15,-6-6-2 16,-5-4-95-16,-7-4 39 16,-16-1-192-16</inkml:trace>
  <inkml:trace contextRef="#ctx0" brushRef="#br0" timeOffset="88963.0827">1212 14626 555 0,'0'0'22'15,"0"0"85"-15,0 0-82 16,0 0-18-16,0 0 11 16,0 0-18-16,129-58 0 15,-51 45-3-15,2 12 3 16,-3 1 0-16,-6 11 0 16,-13 15 2-16,-16 3-25 0,-12 3 22 15,-17 5 1-15,-10 1 13 16,-3 1-5-16,0 4 29 15,-10 2-37-15,1 0 0 16,4-3-4-16,5-1-2 16,0-9-140-16,20-12-106 15</inkml:trace>
  <inkml:trace contextRef="#ctx0" brushRef="#br0" timeOffset="92038.527">5813 15199 434 0,'0'0'22'15,"0"0"35"-15,0 0-34 16,0 0 7-16,0 0-15 16,0 0 28-16,0 0-42 15,-3 0 5-15,3 0 0 16,0 0 13-16,0 0-27 16,0 0 8-16,0 0 0 15,3 1-2-15,17 6 15 0,5-2-14 16,6 2 1-16,6-2 0 15,4-2 14-15,1-1-14 16,2-2 0-16,-3 0 3 16,3 0-3-16,-5 0 0 15,-5 0-1-15,-10 0 1 16,-9 0-5-16,-6 0-4 16,-8 0-1-16,-1 0-3 15,0 0 1-15,0 0-30 16,0 1-66-16,0 2-60 15</inkml:trace>
  <inkml:trace contextRef="#ctx0" brushRef="#br0" timeOffset="93516.7537">9985 15207 678 0,'0'0'90'0,"0"0"-85"0,0 0-6 16,0 0 8-16,0 0 5 16,0 0-12-16,24 2 15 15,6-2-21-15,17 0 6 16,6 0 0-16,8 0-14 16,7-2-10-16,5-5-44 15,5-3-139-15</inkml:trace>
  <inkml:trace contextRef="#ctx0" brushRef="#br0" timeOffset="94821.6883">13184 14720 452 0,'0'0'252'15,"0"0"-237"-15,0 0-15 16,0 0-11-16,0 0 11 16,0 0 54-16,84 0-36 0,-45 0 31 15,3 0-27 1,0 0-9-16,2-2 25 0,-1-9-23 15,-1-3-3-15,-5 0-12 16,-8-3 10-16,-11 0-6 16,-5 2-4-16,-12 0 0 15,-1-2-10-15,0 1 10 16,-16 2 0-16,-6 0-1 16,-2 3 4-16,0 0-3 15,9 2 0-15,5 3 7 16,6 1-14-16,4 2 13 15,0 0-12-15,11 0 6 16,10 2-33-16,7 1 32 16,4 0-1-16,2 4 4 15,-4 12-17-15,-5 2 15 0,-5 4 0 16,-4 3-2-16,-9 0 7 16,-5 1-10-16,-2-2 5 15,0 2 0-15,-15-1 23 16,1-1-23-16,0 0-15 15,2 1 14-15,4-3-93 16,5-5-69-16,3-12-289 16</inkml:trace>
  <inkml:trace contextRef="#ctx0" brushRef="#br0" timeOffset="96801.799">14497 14516 641 0,'0'0'121'16,"0"0"-1"-16,0 0-78 15,0 0-23-15,-88-2-13 16,49 17-6-16,-1 4 0 15,0 3 4-15,4 4 11 16,3 1-15-16,8-2 0 16,10-2-4-16,9-5 6 15,6 0-4-15,0-7-11 0,18-3 13 16,8-5-9-16,9-3 9 16,4 0-15-16,2-11-2 15,-3-5 8-15,-9-1 9 16,-6 3 0-16,-13 2 1 15,-7 4 0-15,-3 2 4 16,-1-1 20-16,-20 2 0 16,-8 1-21-16,1 3-3 15,7 1-1-15,7 0 0 16,11 0 3-16,3 0-3 16,0 0-50-16,13 8 26 15,10 1 7-15,15-3 17 0,5-5 0 16,6-1 2-16,1 0-11 15,-3-5 9-15,-9-6 0 16,-8 0-9-16,-10 2 9 16,-9 1 0-16,-6 1-4 15,-5-1 11-15,0 2 2 16,0 2 13-16,0 3-16 16,-10 1 5-16,1 0-11 15,-2 5-22-15,2 9 18 16,3 1-2-16,4 2 1 15,2 1-7-15,0-1 12 16,5-1-5-16,5-4 5 16,5 0 0-16,2-5 3 15,2-5 1-15,3-2 26 16,-1 0-25-16,1-15-2 0,-2-5 16 16,-8-8-15-16,-5 0-4 15,-5-3 7-15,-2 1 0 16,-5 2-2-16,-10 3-5 15,-4 3 0-15,1 5 18 16,1 3-18-16,5 3 0 16,2 2 2-16,6 4 5 15,0 2-14-15,4 2-10 16,0 1-20-16,0 0-17 16,0 0-48-16,0 7 49 15,10 4 47-15,0 0-52 16,2-1 3-16,0-1 1 0,0-2-39 15,0-3-30-15</inkml:trace>
  <inkml:trace contextRef="#ctx0" brushRef="#br0" timeOffset="97845.3474">14777 14529 474 0,'0'0'214'16,"0"0"-152"-16,0 0 24 0,0 0-3 16,0 0-81-1,0 0 5-15,-100 36-7 0,77-2 0 16,4 1 18-16,6-1-18 15,10-6 4-15,3-7-13 16,3-8 9-16,18-6 0 16,4-7 2-16,7 0 7 15,1-15 28-15,2-14-24 16,0-5-11-16,-7-4 19 16,-3-4-18-16,-5-1-2 15,-7-1-2-15,-5-1 13 16,-7 2-11-16,-1 3-1 15,0 6 0-15,0 6 10 16,-3 10-10-16,-1 9 0 16,1 6-3-16,1 3 7 0,1 0-15 15,-1 0-18 1,1 24 29-16,-2 8-8 0,3 9 8 16,0 1-1-16,10-1-1 15,8-3 2-15,2-5-6 16,8-5 6-16,3-7 0 15,8-6 8-15,4-9-8 16,-2-6 0-16,5 0-5 16,-9-6 8-16,-6-9-6 15,-7 1-14-15,-12 1 17 16,-7 5 11-16,-5 0-5 16,0 5 23-16,0 3-22 15,-5 0-7-15,-10 0-7 16,-4 13-11-16,-3 6 18 0,2 5-7 15,4 3 7 1,7 2-5-16,6-2-1 0,3-3 12 16,0-5-8-16,7-2 2 15,7-8 0-15,5-3-10 16,0-6 10-16,1 0 0 16,1-7 9-16,1-13 3 15,-5-6 3-15,-1-6-12 16,-3-3 0-16,-6-2 17 15,0-3-14-15,-4 0-6 16,-3-2 20-16,0 1-15 16,0 9-5-16,0 5-4 15,3 11 4-15,-3 8-6 0,0 6 6 16,0 2-4-16,1 0 2 16,1 17-26-16,1 13 20 15,3 5 8-15,-1 0 0 16,6-1 0-16,0-6 0 15,2-5-6-15,2-7 1 16,6-6 5-16,2-3-45 16,3-7-60-16,2 0-31 15,-5-12-138-15</inkml:trace>
  <inkml:trace contextRef="#ctx0" brushRef="#br0" timeOffset="103926.0107">879 15833 604 0,'0'0'39'0,"0"0"25"16,0 0-46-16,0 0-10 15,0 0 34-15,0 0-42 16,0 0-4-16,-20 12-4 15,20 8 16-15,11 6-6 16,5 3-2-16,5 1 0 16,6-5 41-16,3-2-36 15,7-6 14-15,5-6-2 16,4-8-8-16,6-3-3 16,5-3-6-16,3-14 13 15,-5-6-10-15,-7-2-3 16,-10 1-22-16,-15 3-7 15,-10 2-42-15,-8 3 16 0,-5 5-25 16,-11 3-44-16,-14 1 42 16,-5 2 16-16,-3 3 66 15,3-2 20-15,8 1 35 16,6-1 1-16,7 0 43 16,7 2-36-16,2-1 21 15,0 2-54-15,0-2-25 16,16 0-2-16,19 2 2 15,10 0-2-15,10 1-3 16,0 0 0-16,-3 4-4 16,-1 11 4-16,-11 5 0 15,-7 1 2-15,-15 1 7 0,-5 2-9 16,-11 0 38-16,-2 2-37 16,0 1 33-16,-5 0-19 15,-2 0-12-15,4-2-6 16,3-2-53-16,6-6-97 15,12-7-174-15</inkml:trace>
  <inkml:trace contextRef="#ctx0" brushRef="#br0" timeOffset="105153.7096">12066 16188 723 0,'0'0'134'16,"0"0"-129"-16,0 0-5 16,0 0 0-16,0 0-3 15,0 0 9-15,76 17 0 16,-30-21 42-16,8-16-29 15,-2-7-9-15,-6-1-10 16,-12 0 0-16,-11 0 18 16,-14 4-18-16,-9 1 0 15,-2 6 1-15,-24 3 10 0,-9 5-17 16,-4 9 7-16,-2 0-1 16,9 0 6-16,14 0-4 15,12 3-2-15,6-3 0 16,0 3-29-16,28-2 20 15,17 4 5-15,18-2 4 16,6 1 8-16,2 4-8 16,-8 4 0-16,-12 2-1 15,-11 4 0-15,-13 4 1 16,-17 6 0-16,-10 4 1 16,0 4 4-16,-21 3-5 15,-4 0-29-15,4-6-145 16,3-6-343-16</inkml:trace>
  <inkml:trace contextRef="#ctx0" brushRef="#br1" timeOffset="125436.2473">12884 16421 606 0,'0'0'21'16,"0"0"-11"-16,105-13-2 16,-62-7 14-16,-1-7 22 15,-3-4 2-15,-2-2-11 16,-6-4-27-16,-8 2 61 15,-7-2-58-15,-5-1 27 16,-7 0-26-16,-4-1-9 16,0-5 2-16,-13 3-5 0,-10 0 2 15,-2 7-3-15,-2 8 1 16,0 8-3-16,3 8 3 16,2 4 7-16,7 3-7 15,5 3-1-15,4 0 1 16,1 0-13-16,5 2 3 15,0 8-7-15,0 0 13 16,6 4-14-16,13 1 18 16,5 0 0-16,3-1 11 15,7-2-13-15,2-2 2 0,5-3 0 16,2-4 14 0,0-3-14-16,1 0 3 0,-1 0-3 15,-9 0 0 1,-4 0 2-16,-11 0-2 0,-8 0 0 15,-5 4-8-15,-6 5 13 16,0 5-8-16,0 4 3 16,-15 1 0-16,-2 1 28 15,4 2-22-15,-2-3 19 16,7 3-8-16,5-2-17 16,3-1 0-16,0 0 0 15,6-2 4-15,14-2-7 16,4-1 3-16,4-4 0 15,5-3 13-15,3-5-10 16,2-2-6-16,-3 0 6 0,-8-3-3 16,-8-6 11-16,-8-2-7 15,-6 3-4-15,-5 1 22 16,0-2 4-16,0-1-11 16,-6 3-15-16,-8 4 1 15,2 3-18-15,-2 0-1 16,1 0 3-16,5 7-7 15,4 6-1-15,4 0 23 16,0 0-4-16,0 2-3 16,6 0 7-16,9 1 0 15,4-2 1-15,3-4-11 16,4-5 19-16,-1-5-9 16,-2 0 0-16,-6-5 5 0,-4-10-10 15,-2-5 9-15,-3-1-4 16,-1-3 13-16,-1-3-13 15,0 1 0-15,4 1 0 16,1 4 2-16,1 6-2 16,1 3 0-16,1 3 0 15,2 7-10-15,1 2 10 16,3 0-9-16,4 6 9 16,0 11-1-16,-4 5-6 15,-1 2 4-15,-7 3 3 16,-5 1 21-16,-7 4-15 15,0-3 6-15,-6 1-2 16,-14-2-4-16,-1-6 1 0,-2-6-1 16,11-9-6-16,8-7 0 15,4 0-6-15,0-7-28 16,16-19-94-16,16-5-87 16,6 2 119-16,0 3 2 15,-6 11 94-15,-5 6 15 16,-6 5 65-16,-6 4-18 15,0 0-4-15,-2 0-32 16,0 1-5-16,4 4-4 16,1-5-8-16,-2 0 30 15,7 0-37-15,-6-7 4 16,0-6 1-16,-6 1-3 16,-9 5-5-16,-2 5 2 0,0 2 7 15,0 0 39-15,-11 0-47 16,-8 12 0-16,3 5 2 15,0 4-1-15,8-1 18 16,6 1-16-16,2-1 5 16,0-3-1-16,17-3-2 15,6-6-5-15,8-6 0 16,6-2-6-16,-2-7 2 16,-2-8-36-16,-10-2 31 15,-12 3-3-15,-11 1-20 0,-2 3 6 16,-21 1 18-1,-10 5-9-15,-2 4 15 16,6 0 2-16,6 0 0 16,10 13 0-16,10 0 0 15,3 4-3-15,0 0-5 0,10-2 16 16,9-1-5-16,5-4-1 16,4-6 2-16,3-4 15 15,3 0-9-15,0-12 42 16,-1-12-38-16,-2-3-12 15,-2-6 26-15,-8-2 58 16,3-3-37-16,-5 0 42 16,-6-1-47-16,-1-3-32 15,-6 6 52-15,-3 2-31 16,-3 11 17-16,0 8-33 0,2 6-8 16,-2 8 22-16,0 1-31 15,0 0-9 1,2 11 0-16,5 17 3 0,6 15 0 15,2 3 6-15,4 5 0 16,1-3 7-16,2-6 0 16,1-6-7-16,-1-10 6 15,1-8 3-15,-4-9-3 16,1-9-6-16,2 0 6 16,3-18 26-16,2-12-24 15,0-8-5-15,-2-2-6 16,-3 2-46-16,-2 4-35 15,0 10-95-15,-4 16-91 16,-9 8-100-16</inkml:trace>
  <inkml:trace contextRef="#ctx0" brushRef="#br1" timeOffset="125738.71">15171 16322 473 0,'0'0'116'0,"0"0"-9"16,0 0-9-16,0 0 33 15,0 0-13-15,106-36-46 16,-76 2-71-16,-2-2 4 16,-8 5-10-16,-6 3 18 15,-8 8-20-15,-6 6 7 0,0 6 0 16,0 8-3 0,-15 0 3-16,1 0-3 0,-3 13-16 15,7 0 19-15,4 4-6 16,3 0 4-16,3-1 4 15,0 1-4-15,4-3 2 16,11-1 0-16,6-5 2 16,4-2-2-16,1-6-2 15,4 0-39-15,-5-5-90 16,-5-14-155-16</inkml:trace>
  <inkml:trace contextRef="#ctx0" brushRef="#br1" timeOffset="125870.3072">15571 16141 762 0,'0'0'218'16,"0"0"-217"-16,0 0 4 0,0 0 15 15,0 0-16-15,0 0-4 16,34 13-104-16,-28-10-395 16</inkml:trace>
  <inkml:trace contextRef="#ctx0" brushRef="#br1" timeOffset="131131.2571">16395 14623 604 0,'0'0'62'16,"0"0"-56"-16,0 0 37 15,0 0 5-15,0 0 14 16,0 0-28-16,0 0-25 16,-5 5 6-16,5-4-15 15,0 4 9-15,9 1 41 0,10 1-40 16,7 1 17 0,5 2 11-16,6 1-21 0,3 4 6 15,1 2-22-15,1 4 7 16,5 7 1-16,1 3-9 15,1 10 0-15,3 7 0 16,-3 4 10-16,-3 2-8 16,-6-3-2-16,-3-5 0 15,-5 3 34-15,0-5-25 16,-2-1-1-16,-2-1 27 16,0-4-33-16,-4-5 16 15,0-7-16-15,-5-6 5 16,-5-6 8-16,-4-3-12 15,-4-9-3-15,-4 0 0 0,-1-2 1 16,-1 0 14-16,0 0-14 16,0-2 0-16,2-8 24 15,-2-3-25-15,1 0-73 16,-1 1-15-16,0 5-113 16,-4 4-44-16</inkml:trace>
  <inkml:trace contextRef="#ctx0" brushRef="#br1" timeOffset="131621.5919">16495 16025 599 0,'0'0'82'0,"0"0"-79"15,0 0 7-15,0 0 80 16,0 0-18-16,0 0-13 16,0 0-18-16,0 0-36 15,23-5 56-15,10-12-11 16,11-11-6-16,12-10 5 0,6-5-45 15,4-1 21-15,4-2-16 16,-2-2 1-16,-3-1 3 16,-5 1-13-16,-8 0 0 15,-7 3-4-15,-11 8 9 16,-9 10-5-16,-9 9 0 16,-10 9 8-16,-3 4-7 15,-3 5-1-15,0 0-8 16,0 0-16-16,0 0 15 15,0 0-2-15,0 0 10 16,0 0-59-16,0 0 34 16,5 0-39-16,4 0 17 15,4 0 39-15,1 0-75 16,-2 0-55-16,-6-9-18 16,-6 1-438-16</inkml:trace>
  <inkml:trace contextRef="#ctx0" brushRef="#br1" timeOffset="132050.0522">17225 15165 621 0,'0'0'60'0,"0"0"-57"16,0 0 30-16,0 0-24 15,0 0 50-15,0 0-25 16,-40 59-33-16,47-50 14 16,13 5-5-16,10-2 20 15,6-1 20-15,4 1-38 16,-3 2-11-16,-4 2 13 15,-8 2-7-15,-7 3-6 16,-11 2-1-16,-5 1 17 16,-2 3 18-16,-3 1-27 15,-19 0 13-15,-8 0 19 16,-8 2-30-16,-4 0 0 0,2-3-10 16,5 0 5-16,5-5-5 15,7-4 0-15,8-5-18 16,9-5-48-16,3-5-111 15,3-3-119-15</inkml:trace>
  <inkml:trace contextRef="#ctx0" brushRef="#br1" timeOffset="134224.7679">17905 15498 569 0,'0'0'60'0,"0"0"-51"16,-95 32 28-16,54-9 17 15,-3 7-18-15,2 2 37 16,8 3-41-16,4 2-19 16,15-5 33-16,10-3-33 15,5-7 2-15,11-6-15 0,19-5 0 16,11-8 15 0,8-3-3-16,3-6-9 0,-5-13 16 15,-7-4-17-15,-10 0 9 16,-12-2-11-16,-10 1 0 15,-8 0 11-15,0 2-11 16,-21 3-34-16,-13 2-3 16,-1 7-7-16,-1 5 35 15,6 5 3-15,7 0 12 16,5 0-19-16,9 12 13 16,9 4-4-16,0 5-4 15,0 3 8-15,13 0 0 16,2-2-6-16,6 0 15 0,-3-8-1 15,3-1-8-15,0-6 0 16,-3-7 13-16,4 0-11 16,2-6 2-16,1-12-4 15,2-4 1-15,-3-2 13 16,1 2-14-16,-2 1 0 16,-3 4 2-16,-3 4 2 15,-4 5-4-15,-5 4 0 16,-1 2 0-16,-1 2-7 15,4 0 7-15,1 0-10 16,1 12 3-16,1 8 14 16,-5 6 5-16,-2 2 4 15,-6 0-10-15,0-2 16 16,0-2-22-16,-6-6 6 0,-2-4-4 16,4-6-2-16,2-5-9 15,2-3-14-15,0 0-15 16,0-14 25-16,11-8-107 15,4-5 51-15,6 4 69 16,1 6 0-16,-4 7-10 16,-2 3 20-16,-2 6-3 15,-1 1 31-15,4 0-10 16,5 0-6-16,4-4 46 16,8-6-44-16,2-4 11 15,8-8 14-15,1-6-41 16,-3-2 10-16,-2 1-18 0,-7-1 2 15,-8 4 7-15,-10 2 1 16,-8 5-10-16,-7 5 10 16,0 6-8-16,0 5-2 15,-11 3 0-15,-4 0-10 16,-3 12 3-16,1 11-6 16,0 3 13-16,5 3 0 15,6 0 3-15,4-4-19 16,2-2 15-16,2-3 1 15,14-3 3-15,8-5-3 16,2-4 0-16,4-4-1 16,-1-4 10-16,-4 0-9 15,-2-8 0-15,-6-4-15 16,-8 4 0-16,-7 0 8 16,-2 1-9-16,0 4 11 0,-15 3-28 15,-4 0 11-15,2 1 8 16,5 15 14-16,5 4-22 15,5 1 33-15,2-1-11 16,5-1 9-16,15-2-5 16,5-4 3-16,5-7-7 15,1-3 7-15,3-3 7 16,-1 0-14-16,-8-12 0 16,-5-1-2-16,-11 1 2 15,-5 3 10-15,-4 2-8 16,0 4 2-16,0 2 58 15,0 1-59-15,0 0-2 0,0 6-1 16,-3 16 9-16,-2 7-24 16,1 4 15-16,0 6 0 15,-2 2 9-15,-1-1-9 16,-3 3 0-16,1-5-5 16,2-9 17-16,0-11-12 15,4-11 0-15,3-7 4 16,0 0 50-16,0-20-15 15,20-9-31-15,10-5-8 16,7-4 12-16,6 6-21 16,-1 5 9-16,2 5-71 15,-2 5-52-15,-4 6-206 16</inkml:trace>
  <inkml:trace contextRef="#ctx0" brushRef="#br1" timeOffset="135439.5059">18268 16571 805 0,'0'0'61'0,"0"0"-29"15,0 0-5-15,-117-14-10 16,67 25 18-16,-4 9-33 15,2 9 16-15,8 0 16 16,13 1-25-16,11 0 3 16,13-6-12-16,7-1 2 15,5-4-13-15,20-3 10 16,14-10 1-16,10-6 6 16,11 0 10-16,0-15-14 15,-4-6-1-15,-13-1 4 16,-16 2 6-16,-13 6-11 15,-7 2-12-15,-7 1 7 0,-2 2 1 16,-18 2-24-16,-7 5 13 16,-1 2-31-16,-2 0 37 15,8 0-10-15,6 9 13 16,7 0 2-16,9 2-16 16,0 1 14-16,6 2 2 15,15 0 4-15,8-1 2 16,5-5-2-16,3-2 0 15,2-6-2-15,-2 0 8 16,1-6 13-16,-7-9-19 16,-6-5 1-16,-8 0 20 15,-8 1-15-15,-5 3 25 16,-3 1-14-16,1 5-3 16,-2 3-4-16,2 1-10 15,5 4 0-15,0 1-3 0,7 1-20 16,5 0 12-16,4 3 8 15,-4 8 4-15,1 3-11 16,-4 3 10-16,-6 0 0 16,-4 0 20-16,-6 3-19 15,0-3 5-15,0-2 6 16,-6-3-11-16,-3-3 5 16,1-2-6-16,5-7 0 15,3 0 23-15,0 0-23 16,0-13-49-16,0-1 12 0,11 2 33 15,7 1-5-15,3 3 9 16,-2 3 0-16,1 5 16 16,-1 0-12-16,-2 0 3 15,2 0 7-15,3 0-4 16,1 0 18-16,5 0-11 16,2-9-7-16,2-2 13 15,-1-8-21-15,0 1 1 16,-1-1 5-16,-5-3-4 15,-7 4-4-15,-7 2-22 16,-7 6 17-16,-4 6-4 16,0 4 9-16,0 0-6 15,0 0 2-15,0 1-13 0,0 12 17 16,-1 3 0 0,1 4 3-16,0-2 15 0,13 2-18 15,7-2 0-15,5-4 15 16,5-2-15-16,6-5 0 15,5-4-31-15,-2-3-186 16,-3 0-379-16</inkml:trace>
  <inkml:trace contextRef="#ctx0" brushRef="#br1" timeOffset="136985.0538">19986 16721 699 0,'0'0'128'0,"0"0"-83"15,0 0-20-15,0 0 73 16,106-39-4-16,-69 16-56 15,-1-2 4-15,1-1-9 16,-4-1-23-16,-6 0 10 16,-9 3-19-16,-11 0-1 15,-5 0 0-15,-2 4-3 16,0 8-10-16,-5 5-10 16,-5 7 11-16,-7 0 2 15,-2 5-27-15,-2 12 7 16,2 4 27-16,7-1 3 0,8-1-6 15,4 1 6-15,0-3 0 16,4 0-15-16,14-3 20 16,10-3-5-16,8-7 4 15,8-4 8-15,7 0 22 16,5-13-30-16,-3-11 3 16,-5-2 0-16,-7-2 1 15,-8-2-8-15,-6 2 2 16,-10 0 0-16,-7 2 1 15,-8 3-3-15,-2 4 0 16,0 3-4-16,-2 6 8 16,-5 6-8-16,4 4 3 15,-2 0-16-15,-4 2 10 16,-5 16-10-16,-2 6 17 16,-3 5-3-16,3 4 6 0,2 1-3 15,7 1 0-15,5-1-3 16,2-3 3-16,0-3 0 15,8-5 6-15,8-3-5 16,1-6 3-16,4-6-4 16,5-4 6-16,9-4 2 15,4 0 10-15,2-16-18 16,-2-2 5-16,-9-3 7 16,-8 4-12-16,-11 2 0 15,-5 3 11-15,-5 7-7 0,-1 3-4 16,0 0 0-1,0 2 0-15,0 0-7 0,0 0 0 16,-4 0-12-16,-4 8 5 16,-1 5-12-16,0 2 26 15,3-1 0-15,3 0 0 16,2-3-9-16,1-4 9 16,0-3-11-16,6-3 11 15,12-1 11-15,10 0-6 16,3-9 0-16,2-7-3 15,-3 0-4-15,-6 6-6 16,-11 2 8-16,-5 4-2 16,-5 4 2-16,-3 0-20 15,4 0 5-15,-1 14 7 16,0 6 0-16,-2 4 8 16,-1 2 0-16,0-3 9 0,0 0-8 15,0-6-2-15,0-2 1 16,-4-6 0-16,0-6-7 15,1-3-14-15,3 0-24 16,0-2 11-16,0-12-168 16,3-1 72-16,13-1 98 15,2 5 32-15,-3 2 14 16,-3 3 16-16,1 2 34 16,0 3 25-16,1-2-55 15,3 3 7-15,3 0-5 16,3-2-35-16,2 0 23 15,2-3-20-15,3-2 7 16,-3-2 18-16,0-4-26 0,-5-2 7 16,-2-3 13-16,-4-2-15 15,-2 0 38-15,-1-3-46 16,-6-2 7-16,-1-1-3 16,1 1-4-16,-2 1 0 15,-3 5 4-15,0 7 0 16,-2 3-2-16,0 6 0 15,0 3 8-15,0 0 23 16,0 0-33-16,0 0-3 16,0 0 2-16,-4 6-5 15,-5 8-2-15,-4 5 8 16,2 2 0-16,-1 6-14 16,6 2 14-16,-1 2 0 0,7-1-4 15,0-3 11-15,0-4-7 16,3-4 0-16,9-4 5 15,1-5 1-15,4-4-6 16,5-6 0-16,3 0 18 16,0-2-12-16,-1-13-6 15,-10-3-124-15,-10-6-73 16,-4-1-116-16</inkml:trace>
  <inkml:trace contextRef="#ctx0" brushRef="#br1" timeOffset="137130.9973">21288 16497 666 0,'0'0'44'0,"0"0"-33"16,0 0-8-16,0 0 69 15,0 0-64-15,0 0 7 16,109-4-15-16,-67 4-25 16,-5 0-254-16</inkml:trace>
  <inkml:trace contextRef="#ctx0" brushRef="#br1" timeOffset="137780.5553">21650 16645 740 0,'0'0'82'16,"0"0"-70"-16,0 0-4 15,0 0 66-15,0 0-8 16,81-14-16-16,-65 6 4 16,-3-3-44-16,0-1-6 15,-4-4 22-15,-2 0-26 16,-2-4 0-16,-5 0-4 16,0 4 3-16,0 4-7 15,0 6-8-15,-3 6 16 16,3 0-6-16,0 0 6 0,-3 0-52 15,0 14 45-15,1 3 1 16,2 3 2-16,0 0 2 16,0-2 2-1,2-1 0-15,8-5 0 0,7-3 0 16,3-4-17-16,6-5 17 16,-1 0-21-16,4-9-42 15,-2-5-72-15,-5 1 89 16,-7 4 10-16,-2 2 27 15,-7 4-5-15,-5 3 28 16,-1 0 32-16,0 0-10 16,2 3-19-16,1 11-7 15,2 6 5-15,-1 1-11 0,0 3 30 16,1-2-29 0,1-4 9-16,2-2-4 0,3-9-5 15,3-4-2-15,2-3 16 16,2-3 7-16,4-14 16 15,1-7-42-15,-5-5 0 16,1 0-1-16,-6 2 12 16,-1 7 14-16,-6 4 45 15,-1 10-22-15,-3 5 55 16,-2 1-103-16,0 0-2 16,0 17-10-16,0 5 3 15,0 4-6-15,0-1-104 16,1-8-162-16</inkml:trace>
  <inkml:trace contextRef="#ctx0" brushRef="#br1" timeOffset="138470.4962">23073 16574 836 0,'0'0'122'0,"0"0"-114"15,0 0 21-15,-92-6 35 16,62 6-30-16,3 6 13 15,7 6-10-15,6 2-30 16,5-2-5-16,8 2-2 16,1 0 0-16,0-5 10 15,13 0-10-15,4-4 0 16,8-5 8-16,0 0-8 16,-1-5-15-16,-4-9-37 15,-7-1-28-15,-7-2 55 16,-6 5 2-16,0 0 23 0,-13 7-1 15,1 3-4-15,1 2 4 16,5 0-8-16,2 0 2 16,4 2-2-16,0 10 5 15,0 1 1-15,8 0-6 16,12-5 18-16,11-3-9 16,9-5 0-16,7 0-20 15,1-7 17-15,-4-12-34 16,-4-2 37-16,-8-2 12 15,-8-7 14-15,1-3 45 16,-3-1-18-16,-4-4-19 16,-4 1 20-16,-5 3-34 15,-5 9 8-15,0 8-3 16,-4 11-6-16,0 4 6 0,0 2-25 16,0 0-22-16,-6 19 20 15,-7 10-6-15,-1 9 8 16,3 4 13-16,3-2-8 15,8 1 14-15,0-6-19 16,0-4-9-16,16-7-2 16,4-7-64-16,3-12-120 15,-4-5-159-15</inkml:trace>
  <inkml:trace contextRef="#ctx0" brushRef="#br1" timeOffset="138603.9539">23351 16489 917 0,'0'0'105'0,"0"0"-105"16,0 0-21-16,0 0 10 15,98 5-116-15,-60 4-236 16</inkml:trace>
  <inkml:trace contextRef="#ctx0" brushRef="#br1" timeOffset="139138.1237">23948 16595 738 0,'0'0'130'16,"0"0"-35"-16,0 0-20 16,0 0 19-16,0 0-63 15,0 0-1-15,-84-16 8 16,53 24-16-16,-5 9 16 16,2 2-24-16,4 1-9 15,5 0 11-15,7 0-16 16,4-1 0-16,10-2-10 0,4-5 16 15,0-5-12-15,10-4 6 16,10-3 0-16,8 0 14 16,5-14-14-16,11-7-4 15,-2-6-21-15,-3 1-22 16,-3-3-4-16,-12 3-6 16,-8 9-14-16,-10 6 40 15,-6 7 0-15,0 4 31 16,-1 0 0-16,-12 7 2 15,-3 11-2-15,4 6 2 16,0 5 13-16,9 0 28 16,3 2-32-16,0-5 17 15,18-1-10-15,12-3-12 16,10-5 17-16,8-8-23 16,0-7-60-16,-7-2-140 0,-11-11-456 15</inkml:trace>
  <inkml:trace contextRef="#ctx0" brushRef="#br1" timeOffset="140839.9913">17483 17931 877 0,'0'0'175'0,"0"0"-175"15,0 0 15-15,0 0-15 16,0 0 52-16,0 0 0 0,82-48 1 16,-28 14-31-16,8-8-9 15,0-5 7-15,-7 0-11 16,-13 1 8-16,-9 0-17 15,-16 4 7-15,-9 4-7 16,-8 6 3-16,0 4-3 16,0 9 11-16,-8 9-7 15,5 7-4-15,0 3-12 16,-1 0-18-16,-2 17-10 16,-6 10 3-16,-1 11 36 15,-1 4-3-15,2 0 4 0,-1-6-1 16,8-3 3-1,5-8-2-15,0-7 0 0,5-5-7 16,14-6 7-16,9-7 3 16,8 0 4-16,6-14 12 15,3-8-19-15,-5-2-15 16,-7 2 14-16,-11 2-41 16,-11 4 42-16,-7 7 0 15,-4 5 3-15,0 4-8 16,0 0-2-16,0 0-18 15,-7 12 22-15,-5 5-8 16,0 6 11-16,7-1 3 16,5-1-2-16,0-5 4 15,6-2-5-15,11-3 0 16,2-7 12-16,1-3-10 0,5-1 0 16,0 0-2-16,0-14 5 15,-2-3-10-15,-2-1-5 16,-4 0-13-16,-1 2 23 15,-3 2-9-15,-2 4 9 16,-2 5 5-16,-1-2-5 16,-2 7-2-16,3 0-3 15,1 0-21-15,1 7 21 16,1 5-1-16,0 5-2 16,-3 5 8-16,-3-2 1 15,-6 1 4-15,0-1-6 16,0-3 2-16,-14-1 7 15,0-7-8-15,2-6-1 16,2-3-36-16,5 0-36 0,5-12-85 16,0-12-78-16,10 4 141 15,8 1 63-15,3 5 32 16,-4 6 32-16,-3 4 74 16,-2 1-19-16,2 3-53 15,1 0 4-15,2 0-15 16,3 0 32-16,4 0-14 15,1 0-8-15,0-4 12 16,-1-2-39-16,-3-3 27 16,-1 1-9-16,-3-2-10 15,0-1 5-15,-3 1-8 16,-5-1 2-16,1 1 23 16,-4 0-10-16,1 0-15 0,-2 1 5 15,-2 3-12-15,-2 0 2 16,-1 6-6-16,0-3 15 15,0 3-22-15,0 0 7 16,0 0-13-16,0 12 13 16,-4 8-12-16,2 2 12 15,2 3 14-15,0-5-8 16,8 0 20-16,8-9-20 16,7-3-3-16,2-8 19 15,5 0-4-15,1-12 15 16,-3-10-33-16,-7 0 1 15,-10-1 0-15,-11 5-1 0,0 4-30 16,-23 2-16-16,-12 3-99 16,-9 1-62-16,-11 3-87 15</inkml:trace>
  <inkml:trace contextRef="#ctx0" brushRef="#br1" timeOffset="141082.7149">17410 17470 758 0,'0'0'94'0,"0"0"-85"0,93-4 43 16,-35 0 33-16,15 0-59 15,12 1-16-15,12 2-1 16,4-1-9-16,-5 1-151 16,-9-5-409-16</inkml:trace>
  <inkml:trace contextRef="#ctx0" brushRef="#br1" timeOffset="163567.5993">8828 16527 453 0,'0'0'30'0,"0"0"-14"15,0 0-2-15,0 0 13 16,0 0 21-16,0 0-21 16,0 0 7-16,-35 4-13 15,35-4 3-15,0 0-21 16,0 0 8-16,0 0-10 15,0 0-1-15,-1 0-35 0,-7 0-141 16,2 0-72-16</inkml:trace>
  <inkml:trace contextRef="#ctx0" brushRef="#br1" timeOffset="164849.6646">8353 16595 469 0,'0'0'78'16,"0"0"-17"-16,0 0-14 15,0 0 16-15,0 0-29 16,0 0 1-16,-18-9-4 16,18 9-21-16,0 0 4 15,0 0-14-15,0 0-12 0,0 0 12 16,0 0 0-16,0 0-1 16,5 0-9-16,11 0 10 15,14 0 10-15,4 0-10 16,9 0 0-16,8 2 1 15,6 1 13-15,4 4-4 16,6-4-3-16,6 3-4 16,10-3 8-16,9-1-8 15,0-2 2-15,5 0 0 16,-2 0 8-16,-4-5-12 16,-4-2-1-16,-9 2 0 15,-8 0-3-15,-9 3 4 16,-7 2-1-16,-8 0 27 0,-6 0-18 15,-4 0-3-15,0 0 19 16,-3 0-18-16,0 0 20 16,2 0-19-16,-2 0 5 15,0 0 6-15,0 0-14 16,-1 0 6-16,0 0-11 16,-7 0 5-16,-5 0 1 15,-9 0-2-15,-6 0-8 16,-5 0 1-16,0 0 2 15,0 0-3-15,0 0 4 16,0 0 0-16,0 0-12 16,0 0-4-16,0 0-50 0,0 0-124 15,-22 0-194 1</inkml:trace>
  <inkml:trace contextRef="#ctx0" brushRef="#br1" timeOffset="169887.7715">9788 14219 445 0,'0'0'68'0,"0"0"8"16,0 0-50-16,0 0 16 15,0 0-18-15,0 0-3 16,0 0 33-16,-6-7-38 16,6 7-8-16,0 0 20 15,0 0-5-15,-3 0-20 16,3 0-1-16,0 0-2 15,0 0 3-15,0 0-3 16,0 0-9-16,4 0 9 0,18 0 0 16,6 2 4-1,10-1-8-15,0 0 16 0,5-1-9 16,3 0-3-16,1 0 0 16,2 0 1-16,-4 0 0 15,1 0 0-15,-11 0-1 16,-3-1 0-16,-7-2-3 15,-6 3 3-15,-5-3 0 16,-5 3-2-16,-3-2 7 16,-6 2-5-16,0 0 0 15,0 0-5-15,0 0-8 16,-2 0 5-16,-18 0-52 16,-13 5-8-16,-10 5-97 15,-5-3-133-15</inkml:trace>
  <inkml:trace contextRef="#ctx0" brushRef="#br1" timeOffset="170242.5803">9786 14235 384 0,'0'0'182'0,"0"0"-142"0,0 0-19 15,0 0-5-15,0 0 13 16,0 0 32-16,-1 0-42 16,16 0-14-16,10-6-5 15,11-2 7-15,2 1-6 16,2 2-1-16,3 3 0 15,2 2 7-15,-3 0-2 16,2 0-5-16,-4 0 0 16,-4 0 3-16,-7 0-19 15,-6 0 6-15,-12-2-63 16,-5-1-27-16,-6-1-67 16</inkml:trace>
  <inkml:trace contextRef="#ctx0" brushRef="#br1" timeOffset="171119.8264">10219 14019 268 0,'0'0'98'16,"0"0"-10"-16,0 0-47 15,0 0 46-15,0 0-58 16,0 0 31-16,-1-24 21 15,1 24-78-15,0 0 13 16,0 0-16-16,0 0-3 16,12 0 3-16,18 0 20 15,8 6 6-15,10 2 16 16,1 2-37-16,2 3-2 16,-6 2-1-16,-3 7 12 15,-9 2-16-15,-13 6 2 0,-10 3 0 16,-10 1 14-16,-5 1-7 15,-25-5-3-15,-5 1 9 16,-8-4-7-16,-3-2-10 16,-2-2 4-16,2-2-58 15,4-2 44-15,-1-3-80 16,1-2-26-16,2-8-84 16</inkml:trace>
  <inkml:trace contextRef="#ctx0" brushRef="#br1" timeOffset="171586.0791">9557 13922 659 0,'0'0'12'0,"0"0"44"0,0 0-56 16,0 0-5-16,0 0 1 15,0 0 8-15,-15 38 4 16,-1-3 6-16,-2 10-1 16,1 5 1-16,2 2 10 15,3 1-13-15,8-2 22 16,4-5-30-16,0-3 1 16,9-4-4-16,16-10 0 15,7-5 10-15,10-5-5 16,11-10-5-16,10-6 42 15,8-3-28-15,4 0-1 16,2-11-13-16,-6 1-27 16,-3-2-37-16,-17-2-152 0</inkml:trace>
  <inkml:trace contextRef="#ctx0" brushRef="#br1" timeOffset="205064.4303">6738 14071 295 0,'0'0'197'0,"0"0"-138"16,0 0-18-16,0 0-32 15,0 0 34-15,0 0-12 16,0 0 19-16,-9 0-12 0,9 0-17 16,-2 0-19-16,2 0 32 15,0 0-33-15,0 0 15 16,0 0-15-16,0 0 4 15,0 0-5-15,0 0 0 16,8 0 0-16,17-2-8 16,13-5 16-16,8-1-6 15,3 4-2-15,0-4 1 16,2 2-1-16,1 0 0 16,-1-3 0-16,1 2-2 15,-6-3 9-15,-3 4-12 16,-4-3 5-16,-7 4 0 0,-6-1-4 15,-3 3 4-15,-8 3 0 16,-1-3-7-16,-4 3 8 16,-4 0-1-16,-3 0 0 15,1 0 8-15,-4 0-17 16,0 0 9-16,0 0 0 16,0 0 7-16,0 0-7 15,0 0-9-15,0 0 7 16,0 0-21-16,0 0-21 15,0 0-41-15,0 8 5 16,0-1-60-16</inkml:trace>
  <inkml:trace contextRef="#ctx0" brushRef="#br1" timeOffset="208640.1543">24866 13780 708 0,'0'0'38'0,"0"0"24"0,0 0-54 15,0 0-3-15,0 0 4 16,0 0-3-16,-9-1 0 16,9 1-6-16,0 1 0 15,0 15-2-15,0 4 2 16,0 6 0-16,0 7 2 15,0 3 1-15,0 1 27 16,0 2-19-16,-1 0 13 16,1-3-13-16,0-8-2 15,0-8-8-15,0-5-1 16,0-6 0-16,3-6 7 0,6-3 6 16,9 0 31-16,9-8 39 15,6-14-61-15,1-6 5 16,-1-1-27-16,-5 0 0 15,-3 2 3-15,-3 4-2 16,-2 3-1-16,-6 7 0 16,-4 2-8-16,-1 5 8 15,-6 4-21-15,-2 2-24 16,-1 0-15-16,0 2-92 16,0 16-50-16,-4 7 61 15,-15 6-198-15</inkml:trace>
  <inkml:trace contextRef="#ctx0" brushRef="#br1" timeOffset="209472.0748">24188 15076 600 0,'0'0'50'0,"0"0"-16"16,0 0-18-16,0 0 36 16,0 0-3-16,0 0 4 15,0-8-48-15,0 8 27 16,0 0-25-16,0 0 16 15,0 0-4-15,0 0-16 16,0 3 2-16,0 12-5 16,0 6 3-16,6 1-5 15,0 4 3-15,-1-5-1 16,3-3 21-16,0-3-21 0,0-5 0 16,1-2-2-16,-2-2 10 15,4-2 1-15,0-4-9 16,5 0 0-16,8 0 24 15,4-11-20-15,2-3-4 16,-1-4 5-16,-7 1-3 16,2 1 18-16,-6 0-13 15,-2 4-4-15,-4 3 7 16,-4 1-10-16,-3 4 0 16,-2 0 0-16,-1 2 7 15,-1 2-13-15,-1 0 6 16,0 0-24-16,0 0-5 0,0 0-8 15,0 0-30-15,0 0-22 16,0 0-3-16,0 6 61 16,0 3-47-16,0-4-54 15,0 2-129-15</inkml:trace>
  <inkml:trace contextRef="#ctx0" brushRef="#br1" timeOffset="212889.3071">21258 10355 656 0,'0'0'59'0,"0"0"-26"16,0 0-32-16,0 0 34 15,0 0 8-15,0 0-36 16,0 0 21-16,0-33-12 16,3 22-11-16,-1-3 0 15,1 5-4-15,-2 1 1 16,1-1 0-16,-2 3 12 16,0-2-22-16,0 0 8 0,0 2 0 15,1 0-1-15,-1 2 9 16,0-2-14-16,0 0 6 15,0 1 0-15,0-1 7 16,0 1-3-16,0 3-4 16,0 0 14-16,0 2-11 15,0 0-1-15,0 0-2 16,0 0-1-16,2 0-10 16,4 1 5-16,0 15-5 15,6 5 10-15,-2 3 1 16,3 3 3-16,-1-1-3 15,-1 0 6-15,-2-2-3 16,0-4-3-16,0-3-1 0,-2-5-4 16,-1-2 10-16,0-5-6 15,-1-2 1-15,-1 1 0 16,-1-2-7-16,1-2 5 16,1 0 2-16,0 0 18 15,5 0-13 1,3 0 40-16,4-6-11 0,8-9-12 15,2-6-12-15,1-2-10 16,0-3 0-16,1 3 3 16,-1-1 3-16,-4 3-11 15,-2 1 5-15,-2 3-24 16,1 5-1-16,-3 2-59 16,2 4-26-16,-3-2-16 15,-1 2-205-15</inkml:trace>
  <inkml:trace contextRef="#ctx0" brushRef="#br1" timeOffset="213810.3559">23827 10092 199 0,'0'0'346'0,"0"0"-346"16,0 0-9-16,0 0-3 16,0 0 12-16,0 0 31 15,4 89 6-15,-1-64-15 0,2 0-4 16,1-2 16-16,-2-3-27 15,2-3-6-15,3-4 14 16,0-3-8-16,0-5 8 16,3-2 1-16,7-3 7 15,4 0 19-15,3-8 6 16,1-5-48-16,0-6 5 16,-3 0-4-16,-3-1 7 15,-2-1-8-15,-5 4 0 16,1-3-11-16,-5 1 8 15,-1 2-53-15,3 0-18 16,-3 0-136-16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3:54:45.84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9478 5674 558 0,'0'0'57'0,"0"0"-3"15,0 0-28-15,0 0-18 16,0 0 42-16,0 0 18 16,0 0-24-16,-9-31 20 15,9 31-33-15,0 0-17 16,0 0-8-16,0 0-6 16,0 0 2-16,4 0-2 15,16 0-4-15,16 0 4 16,19 0 0-16,12 0 1 15,18 0-11-15,7-2 10 0,14-2 0 16,8-1 0 0,4 2 9-16,2-3-15 0,0-2 6 15,-7 0 0-15,-4 1-9 16,-11-2 13-16,-8 7-4 16,-11-1 0-16,-6 3 10 15,-11 0-15-15,-8 0 5 16,-12 0 0-16,-11 0-5 15,-7 0 11-15,-6 0-6 16,-5 0 0-16,-5 0-1 16,0 0 0-16,-5 0 1 15,1 0 0-15,-4 0 4 16,0 0-4-16,0 0-1 16,0 0-11-16,6 0 7 0,7 0-12 15,8-2-64-15,10-8-30 16,-2-10 9-16,1-4-227 15</inkml:trace>
  <inkml:trace contextRef="#ctx0" brushRef="#br0" timeOffset="2541.8837">7785 3700 508 0,'0'0'106'0,"0"0"-97"15,0 0-5-15,0 0-8 16,0 0-5-16,0 0 9 0,34 24 8 15,-10-7-1 1,4 4 22-16,5 8-5 0,3 4-3 16,1 9-1-16,3 5-18 15,-5 7 11-15,-5 4 30 16,0 2-29-16,-5-4-4 16,-7-5 24-16,-1-9-33 15,-4-6 9-15,-3-10-10 16,0-9 4-16,-5-5-8 15,-3-7 4-15,0-2-10 16,-2-3 9-16,-2 0-55 16,-21-10 4-16,-14-12-17 15</inkml:trace>
  <inkml:trace contextRef="#ctx0" brushRef="#br0" timeOffset="2894.5283">7744 4146 577 0,'0'0'57'0,"0"0"-50"15,0 0-7-15,0 0 10 16,77 92-1-16,-52-59 60 16,3 2-45-16,4 4 15 15,-1-1 4-15,0 0-33 16,1-3 19-16,-3-5-17 15,0-7-7-15,-5-9 24 0,1-9-27 16,-4-5 1-16,7 0 22 16,5-19-17-16,7-12 58 15,1-11-33-15,-4-5-30 16,-3 0 5-16,-5-3-6 16,-4 2-2-16,-4 4 0 15,-5 7-38-15,-1 8 15 16,-6 9-11-16,-2 11-55 15,-3 7 7-15,-4 2-48 16,0 0-208-16</inkml:trace>
  <inkml:trace contextRef="#ctx0" brushRef="#br0" timeOffset="7118.0223">15431 6878 493 0,'0'0'6'0,"0"0"104"16,0 0-77-16,0 0 20 16,0 0-25-16,0 0-24 15,0 0 29-15,-62-6 34 16,62 6-49-16,0 0 25 15,0 0-43-15,0 0-2 16,0 0-9-16,10 3 11 16,6 11-2-16,9 1 2 0,16 2 0 15,18 0 8-15,16-2 0 16,14-4-8-16,15-5 29 16,3-2-21-16,0-3 11 15,-10-1-19-15,-12 0 7 16,-10 0 4-16,-13 0-11 15,-9 0 0-15,-15-5-3 16,-11 0 3-16,-11 2 0 16,-11 2-2-16,-2 1 12 15,-3 0-15-15,0 0 5 16,0 0 0-16,0 0-1 0,0 0 0 16,0 0-20-16,-10 0-29 15,-8 0-80-15,-11 6 44 16,-8-3-209-16</inkml:trace>
  <inkml:trace contextRef="#ctx0" brushRef="#br0" timeOffset="13712.6129">5388 8699 562 0,'0'0'70'0,"0"0"-53"15,0 0-17-15,0 0 4 16,0 0 29-16,0 0-30 15,0 0 9-15,0 0-9 16,24 8 5-16,-5-5 22 16,7 0 28-16,-3 0-54 15,1 0 29-15,0 0-30 16,-6-3 2-16,3 0 40 16,-3 0-33-16,-1 0 13 15,0 0 1-15,-5-6-23 16,2-3 26-16,-4-2-29 15,-1-2 8-15,-6-2 3 16,-2-2-7-16,-1-2 4 0,0-3-8 16,-15 2-8-16,-9 4 4 15,-4 2-27-15,-5 4 15 16,-1 5 12-16,-2 3-6 16,9 2 6-16,8 0 4 15,9-3 0-15,9 3 10 16,1 0-10-16,0 0-1 15,0-2-1-15,3 2-12 16,14 0 8-16,13 0 4 16,16 0 2-16,6 0 4 15,1 0-4-15,-1 0 0 16,-5 7 0-16,-9 8 2 0,-7 4-5 16,-6 6 1-1,-8 3 2-15,-7 3 15 0,-4-1-13 16,-6-1-2-16,0 0 32 15,-9-3-26-15,-4-2 20 16,-2-3-2-16,-3-3-22 16,7-3 11-16,-3-3-12 15,6-5-1-15,-1-1 0 16,5-2-60-16,1-2-70 16,-5-2-98-16</inkml:trace>
  <inkml:trace contextRef="#ctx0" brushRef="#br0" timeOffset="55328.0423">7867 10186 501 0,'0'0'53'16,"0"0"3"-16,0 0-9 15,0 0-22-15,0 0 8 16,0 0 30-16,0 0-5 16,0 0-6-16,0-21-10 15,0 21-34-15,0 0 13 16,0 0-20-16,0 0 10 16,0 0-11-16,0 0 0 0,0 0-10 15,0 0 10-15,0 0-11 16,0 0 10-16,13 0-7 15,11 6 8-15,6-3-5 16,9-1 14-16,4-2-9 16,0 0 0-16,2 0 0 15,0 0-3-15,-5 0 3 16,-1 0 0-16,-7 0-4 16,-2 0 9-16,-4 0-24 15,-2 0 21-15,-5-2-2 16,-2 2 0-16,-6 0-37 15,-5 0 17-15,-4 0 5 16,-2 0-21-16,0 0 15 16,0 0 4-16,0 0-11 0,0 0 25 15,0 0-35-15,0 0-42 16,0 5-11-16,-2-2-35 16</inkml:trace>
  <inkml:trace contextRef="#ctx0" brushRef="#br0" timeOffset="58940.1675">14035 8620 531 0,'0'0'57'16,"0"0"-39"-16,0 0 5 16,0 0-11-16,0 0-12 15,0 0 56-15,0 0-37 16,64-11 1-16,-49 11-16 15,6 3 2-15,4 12 2 16,5 5-8-16,-1 2 0 16,1 7 10-16,2 0 2 15,-1 4-8-15,-3 1-4 16,1 5 5-16,-4 2 22 16,-3 0-22-16,1 3-5 15,-2 0 19-15,-5-4-15 16,-1-1 22-16,-4-4-26 0,-1-7 3 15,-5-4 0-15,2-7-3 16,-6-5 2-16,1-6-4 16,-2-4-6-16,0-2-11 15,0-5-28-15,0-22-41 16,0-7-356-16</inkml:trace>
  <inkml:trace contextRef="#ctx0" brushRef="#br0" timeOffset="59377.6289">14534 8799 592 0,'0'0'85'16,"0"0"-45"-16,0 0-40 15,0 0-6-15,0 0-4 16,0 0 10-16,26 25 24 15,-9-6-18-15,3 2 3 16,-1 4 4-16,-1 3 12 16,-4-1-15-16,-1 5 28 15,-4 0-37-15,-3 0 24 16,-6 6-23-16,0-1-2 0,0 5 25 16,-19 5-25-1,0-2 5-15,-4-1-5 0,-3-4 13 16,1-10-11-16,0-8-2 15,-1-5 0-15,-1-8 16 16,1-4 4-16,-4-5-9 16,-3 0 4-16,2-5-14 15,-2-12 33-15,4-8-28 16,1-3-2-16,7-2-4 16,6 1 0-16,7-1-8 15,5 5-15-15,3 2-34 16,0 7-19-16,4 2-72 0,8 0-472 15</inkml:trace>
  <inkml:trace contextRef="#ctx0" brushRef="#br0" timeOffset="63809.4019">16041 9114 555 0,'0'0'62'0,"0"0"-13"16,0 0-48-16,0 0 5 15,0-85 21-15,0 64-4 16,0-1 30-16,0 2-8 16,0 3-37-16,0 4 32 15,0 5 7-15,0 0-14 16,0 5 10-16,0-1-25 16,-9 1 9-16,-6 1-25 15,-2 2 1-15,-8 0-3 0,-7 10-7 16,0 7 7-16,-5 2 0 15,5 5 8-15,7 0-16 16,-1 2 1-16,7 2 7 16,7-2 6-16,4-1-6 15,6-3 0-15,2-3-8 16,2-5 4-16,15-4 4 16,5-6-2-16,4-3 2 15,1-1-3-15,3-1 3 16,-2-11-3-16,-4-3 1 15,-5 0 2-15,-7-2-7 16,-7 2-2-16,-1 5 7 0,-4 3 1 16,0 2 1-16,0 5 0 15,0 0-2-15,0 0 2 16,0 0-11-16,0 9-5 16,-4 1 8-16,4 1 2 15,0-3-2-15,8 0-1 16,9-6 9-16,7-2 3 15,6 0 2-15,6-10-5 16,4-9 1-16,0-4 6 16,-6 0-7-16,-5 2 13 15,-10 8-17-15,-7 4 9 16,-9 3-5-16,-3 5 7 16,0 1-5-16,0 0 21 0,0 0-2 15,-6 0-13-15,-7 4-8 16,-4 13-10-16,1 4 3 15,4 4-4-15,4 2 12 16,4-1-5-16,4-6 4 16,0-3 0-16,2-3-11 15,9-4 12-15,-2-6-1 16,5-4 0-16,-2 0 10 16,5-4 4-16,0-16-7 15,2-6-4-15,-4-3 8 16,-3-4-11-16,-6-4 0 15,-6 0 4-15,0-4 2 0,0-2-3 16,-6 0 1 0,-4 4-4-16,2 4 35 0,2 8-27 15,3 7 4-15,2 9 18 16,1 7-2-16,0 3 2 16,0 1-30-16,0 0-5 15,0 1-6-15,0 17-12 16,4 10 23-16,8 1-11 15,2 1 21-15,1-5-16 16,2-3 6-16,2-5 0 16,1-6-5-16,4-3 5 15,1-5 0-15,4-3-6 16,4 0 11-16,-1-12-5 16,1-3 0-16,-4 5-8 15,-11 1 2-15,-7 5-11 0,-6 2-13 16,-5 2 13-16,0 0-35 15,0 5 32-15,-6 15-20 16,-12 12 40-16,1 5 8 16,3-1-2-16,5-2-6 15,6-7 0-15,3-4 4 16,0-9 1-16,0-6-5 16,9-4 5-16,3-4 2 15,6 0 9-15,5-5 11 16,4-11-9-16,-2-5-16 15,-2-2 0-15,-5-1-2 16,-4 1 0-16,-6-2 2 0,-5 5-2 16,-3-1-6-1,0 8 3-15,0 4 1 0,0 5-6 16,-1 4 8-16,-6 0 0 16,-6 4-9-16,-2 14-25 15,1 7 31-15,1 1-5 16,6-2 5-16,6-4-3 15,1-5 4-15,0-2-1 16,5-3-11-16,9-4 10 16,0-5 4-16,5-1 2 15,5 0 1-15,4-14 5 16,0-5-6-16,-5 1 8 16,-2 1-8-16,-7 2 9 15,-1 0-11-15,-4 1 11 16,-1 2-6-16,-2 2-1 0,-1 0 5 15,0-2-4-15,1 2 8 16,0-5-13-16,2 0 0 16,0-2 1-16,-1 0 1 15,1-1-3-15,2-1 1 16,-1 1 0-16,-1-1-1 16,0 3 1-16,-2 0 0 15,-1 0 8-15,-1 2-2 16,-1-1-6-16,1-2-2 15,-4 0 2-15,3 2 26 0,-1-1-23 16,-2 1-3-16,0 4 18 16,0 3-18-16,0 2 14 15,0 4-13 1,0 2-1-16,0 0 15 0,0 6-15 16,0 23-31-16,-10 12 27 15,-1 11 4-15,2 3-1 16,2-1 1-16,4-7 0 15,3-11-3-15,0-9 3 16,0-10 0-16,2-5 0 16,8-7 1-16,4-2 6 15,6-3 2-15,8 0-6 16,4-13 19-16,4 1-16 16,-5-2-8-16,-7 6 2 15,-5 2-3-15,-5 4-17 0,-7 2 12 16,-4 0-17-16,-3 0 21 15,0 0 0-15,0 0-18 16,0 0 20-16,0 0-38 16,0 0 0-16,0 0-54 15,0 0-69-15,2 0-104 16</inkml:trace>
  <inkml:trace contextRef="#ctx0" brushRef="#br0" timeOffset="64927.5404">16688 9049 460 0,'0'0'170'15,"0"0"-98"-15,0 0-51 16,0 0 36-16,0 0 20 16,-18-77-28-16,3 55-3 15,0-1-8-15,-3-4-14 16,1-4 23-16,2-7-44 16,-2-1 8-16,5-2-11 15,2 0 6-15,3 2-15 16,4 7 6-16,1 6 3 15,2 11-1-15,0 7 2 0,0 6-1 16,0 2 0-16,0 5-18 16,3 20 7-16,12 11 6 15,1 9 5-15,4 5 6 16,0-5-6-16,-1-6 0 16,3-5-3-16,0-8 16 15,5-8-8-15,3-9-5 16,3-6 0-16,4-3 17 15,5-9-12-15,1-16 2 16,-3-7-7-16,-5 0 4 16,-7-1-5-16,-9 2 1 15,-7 6 0-15,-6 8-1 16,-6 10 1-16,0 6 0 0,0 1-9 16,0 0 17-1,-12 18-14-15,-1 6 6 0,-3 5-4 16,8-2-7-16,3 0 11 15,5-3-3-15,0-6-1 16,0-3 8-16,0-5-7 16,11-7 3-16,3-1 0 15,4-2 5-15,10-2-5 16,0-11 3-16,-4-2-10 16,-4 6-11-16,-9 3 13 15,-7 6-18-15,-2 0-23 16,-2 20 9-16,0 14 33 15,0 8 8-15,-5 5 17 16,-3-5-12-16,6-8 16 0,2-9-25 16,0-9 6-16,6-10-2 15,11-6-4-15,8 0 11 16,11-23-11-16,5-15-13 16,1-9-56-16,-6-4-83 15,-8 1 7-15,-7 8 4 16,-9 11 83-16,-7 15 58 15,-5 10 77-15,0 6-35 16,0 0 7-16,0 0-46 16,0 3 20-16,-3 7 43 15,0-5-41-15,-1-4-24 16,4 1 22-16,0-2-16 16,0 0 16-16,0 0-23 0,0 2 11 15,0 3-1 1,0 2 1-16,7-1 66 0,-4 2-19 15,1-5-34-15,-2 1 3 16,-2 1-26-16,0-2 17 16,0-1-36-16,0-2-92 15,0 0-194-15</inkml:trace>
  <inkml:trace contextRef="#ctx0" brushRef="#br0" timeOffset="67229.159">959 12171 667 0,'0'0'109'0,"0"0"-41"15,0 0-44-15,0 0 60 16,0 0-69-16,0 0 9 15,0 0 12-15,-35 0-21 16,35 0 1-16,26 0-16 16,10-4 0-16,12-5 40 0,4-6-38 15,5-5 16-15,-2-2-5 16,-3-1-10-16,-7-1 5 16,-9 1-8-16,-6 2 0 15,-11 4-10-15,-7 3-11 16,-9 2-5-16,-3 5 19 15,0 2-15-15,-19 2-4 16,-16 3-11-16,-14 0-31 16,-3 14 60-16,4 1-12 15,11-3 19-15,19-7 1 16,12-3 13-16,6-2 15 16,0 0-28-16,0 0 3 0,18-7 7 15,17-10-10 1,15 3 11-16,5 4-10 0,2 8-1 15,-5 2 7-15,-10 2-7 16,-11 16 4-16,-4 9 2 16,-14 5-1-16,-11 7 3 15,-2 5 26-15,-9 2-31 16,-15 0 9-16,6-6-12 16,5-5-26-16,13-4-71 15,1-16-136-15,20-15-382 16</inkml:trace>
  <inkml:trace contextRef="#ctx0" brushRef="#br0" timeOffset="71915.8021">7891 11546 478 0,'0'0'38'0,"0"0"-20"16,0 0 21-16,0 0 9 0,0 0 9 16,0 0 6-16,0 0 4 15,0 0 5-15,-8-6-40 16,8 6-27-16,0-3-5 15,8 2 5-15,12-2-5 16,12 3 0-16,14 0 8 16,14 0-8-16,10 0 0 15,9 0 0-15,5 0 8 16,7 0-8-16,7 0 0 16,2 0 10-16,6-2-5 15,7-3-8-15,-3-2 3 16,-2 2 0-16,-2-2 3 15,-9 1-3-15,-8 5-8 0,-5-2 5 16,-14 3 3-16,-12 0 0 16,-8 0 0-16,-8 0 0 15,-8 0 0-15,-5 0 8 16,-7 0-10-16,-6 0 3 16,-5 0-2-16,-6 0 2 15,-5 0-7-15,0 0 6 16,0 0-2-16,0 0 2 15,0 0-17-15,0 0-36 16,0 0 4-16,0 0-27 16,-15 0-47-16,-3 0-186 15</inkml:trace>
  <inkml:trace contextRef="#ctx0" brushRef="#br0" timeOffset="84562.7487">9786 11486 233 0,'0'0'31'16,"0"0"-7"-16,0 0 15 15,0 0 47-15,0 0-66 0,0 0 39 16,0 0-51-16,-44-47 12 16,36 39 15-16,-1 2-24 15,2-2 27-15,-3 2-7 16,5 0-28-16,-1 4 15 16,6 0-18-16,-2 1 7 15,2 1 9-15,0 0-7 16,0 0-8-16,0 0-1 15,0 0 0-15,0 0-14 16,0 0 16-16,0 3-2 0,8 4 8 16,5-2 4-1,4-1 6-15,8-1 8 0,3-3 6 16,5 0-5-16,2 0-25 16,0 0 9-16,4 0 5 15,4 0-6-15,-2-3-10 16,-1 3 0-16,-3 0 6 15,-6 0-17-15,-2 8 12 16,-4 1-2-16,-7 2-19 16,-1-4 9-16,-7-1 5 15,-2-5 6-15,-5-1-4 16,-3 0 3-16,4 0 1 16,-4 0 0-16,0 0-7 15,0 2 23-15,0-2-16 16,0 0 0-16,0 0 0 0,0 0-12 15,0 0 12-15,0 0-43 16,0 0 1-16,0 2-11 16,0 2-57-16,0 5 94 15,1-4-88-15,-1 1-60 16</inkml:trace>
  <inkml:trace contextRef="#ctx0" brushRef="#br0" timeOffset="92533.2187">9734 11493 280 0,'0'0'8'0,"0"0"30"15,0 0-21-15,0 0 61 16,0 0-33-16,0 0-41 16,0 0 14-16,-56-7-14 0,48 7-4 15,-1-1 47-15,-1 1-33 16,2-2 25-16,-1-1-8 16,2 3-19-16,-2 0 8 15,3 0-20-15,0 0 0 16,0 0-5-16,1 0 8 15,-3 0-11-15,6 0 6 16,-1 0-7-16,2 5-5 16,1-5 14-16,0 0-16 15,0 0 8-15,0 0 8 16,0 0-7-16,0 0 6 16,0 0 1-16,4 0 40 15,14 0-26-15,6 0 9 16,7-2 13-16,2-8-31 15,3 4 21-15,1-5-21 0,1 3-5 16,3-1 25-16,-2 0-23 16,-2 1-1-16,1 1 1 15,-1 0 2-15,-1 4-3 16,-2-2-1-16,-3 1 4 16,-4 1 1-16,-2 2 1 15,-5-1-6-15,-2 1 0 16,-5 1 4-16,-4-1-3 15,-6-1-1-15,-3 2 0 16,0 0-4-16,0 0 4 16,0 0-2-16,0 0 2 15,-1 0 15-15,-16 0-6 0,-4 0-9 16,-7 0-19-16,-5 0 0 16,-2 0 14-16,-3 6-20 15,-2 2 20-15,-2 0-20 16,3 1 23-16,5-1-5 15,4 1 6-15,5-1-4 16,5-3 5-16,4 1 0 16,10-5-8-16,3 1 8 15,3-2 0-15,0 0-1 16,0 0-3-16,1 0-13 16,18 0 24-16,7 0-7 15,7-2 19-15,4-7-12 0,1 0 1 16,0 3-1-16,1-2-4 15,1 1 11-15,-4 2-14 16,-6 2 0-16,-10 1 4 16,-6 2-4-16,-9 0-2 15,-5 0 2-15,0 0 0 16,0 0-10-16,-8 0 10 16,-17 10 0-16,-5 5-3 15,-5-2 4-15,5-2-1 16,1-1 0-16,-1-2 4 15,2 3-20-15,1-4 16 16,5 0 0-16,5-1 0 16,8-3 14-16,4-3-13 0,2 0-1 15,3 0 0-15,0 0-8 16,0 0 8-16,4 0 0 16,19-6 1-16,11-7 13 15,5 4-13-15,2-1 2 16,-3 2 0-16,-5 2 4 15,-7 2-7-15,-4 2 0 16,-6 1-8-16,-8 1 25 16,-5 0-34-16,-3 0 17 15,0 0-5-15,0 0-5 16,0 0 10-16,0 3 0 16,-1 1 7-16,-6 2-1 0,-2-3-12 15,7-1 3 1,-1 0 3-16,3-2 6 0,0 0-6 15,0 0-10-15,0 0 6 16,0 0 1-16,5 0 2 16,17 0 1-16,2 0 0 15,0 0 3-15,0 0-3 16,-4 0 0-16,-4 0 6 16,3-2 2-16,-8 2-16 15,0 0-15-15,-5 0-5 16,-3 0-7-16,-1 0-40 15,-2 7 12-15,0 6 59 16,0 2-23-16,-2-1-39 16,-5-2-82-16</inkml:trace>
  <inkml:trace contextRef="#ctx0" brushRef="#br0" timeOffset="98455.1857">12518 4934 236 0,'0'0'34'0,"0"0"85"15,0 0-52-15,0 0-23 16,0 0 9-16,0 0-9 16,0 0 22-16,-17-17-51 15,15 16 11-15,2-1 6 16,-1 1-19-16,1 1 21 15,0 0-12-15,0 0-6 16,0 0-24-16,0 0 14 16,0 0-6-16,0 0 0 15,0 0 0-15,0-2 0 0,0 0 0 16,8-3 10 0,8-1 1-16,11-5 5 0,6 1-16 15,3-2 0-15,3-3 18 16,-4 6-19-16,-2-5 1 15,-3 3 0-15,-6 1-17 16,-5 1 17-16,-1 1 0 16,-8 1 15-16,-4 2-15 15,-1 0 0-15,-4 4 0 16,-1 1 0-16,0 0 15 16,0 0-15-16,0 0-12 15,0 0-3-15,0-3 13 16,0-2-12-16,-9-1-29 15,-6-5-43-15,-4 2 51 0,-6-1-38 16,-1 0 15-16,-2 0 28 16,1 2 10-16,3 2 20 15,2 1 10-15,6 2 11 16,7 0 47-16,4 1-23 16,5 0-5-16,0 0 12 15,0 1-23-15,0 0 10 16,0-5-28-16,8 0-8 15,14-2 21-15,5-4-24 16,9 5 0-16,-2 3 6 16,2 3 4-16,-3 1-20 15,-2 0 6-15,-1 2 4 16,-3 8-5-16,-4 7 4 16,-2 0 0-16,-6 9 0 15,-3 1 2-15,-9 1 2 0,-3-2-3 16,0 0 6-16,0-5 1 15,0-3-7-15,0-2 0 16,0-3 0-16,0-3 0 16,-3 1 0-16,1-3 0 15,-2 2-21-15,3 4-13 16,-2 1-54-16,-4-1-80 16,0-6-149-16</inkml:trace>
  <inkml:trace contextRef="#ctx0" brushRef="#br0" timeOffset="100999.3609">13374 4359 544 0,'0'0'120'0,"0"0"-55"15,0 0-46-15,0 0 28 16,0 0 0-16,-87-29-38 15,69 29 20-15,-3 8-29 16,4 14 0-16,0 6-9 16,4 5 9-16,7-3 0 15,3 0 8-15,3-5 4 16,0-6-2-16,13-2-1 0,4-6-2 16,0-2-2-16,2-4 5 15,1-5-6-15,4 0 3 16,-1-8 2-16,-1-8 9 15,-3-3-18-15,-7-1 3 16,-4 0-3-16,-8-1 0 16,0 4 0-16,0 3 0 15,0 7 9-15,-2 4-6 16,-2 3-3-16,-2 0-8 16,0 5-12-16,-2 9 17 15,3 1-1-15,2 0-3 16,3 0 4-16,0-3-1 0,7 1-1 15,6-3 5-15,6-3-3 16,1-6 3-16,5-1 0 16,2 0-1-16,2-5 6 15,-3-10-11-15,-2 1 1 16,-7-6-3-16,-7 4-9 16,-3-1 12-16,-5 2 5 15,-2 0 14-15,0 1-11 16,2 2-6-16,-1 0-1 15,5 2 4-15,5-1-17 16,5 0-23-16,4 1-4 16,2 0 9-16,3 1-11 15,2 2 23-15,-5 2 14 0,-4 0-6 16,-3 1 0 0,-9 1 16-16,-1 2-1 0,-5-2 43 15,0 0-3-15,0-2-8 16,-13 0-16-16,-1 4-14 15,-1 1 18-15,0 0-10 16,1 0-10-16,0 6 0 16,2 9-1-16,1 4 0 15,1 3-7-15,5 2 8 16,5 2-8-16,0-1 8 16,2-1 0-16,11-3 7 15,2-6-4-15,4-2 9 16,1-7-12-16,4-4 0 15,6-2 31-15,4 0-26 0,3-8-5 16,-1-6 10-16,-5-2-4 16,-6-1-5-16,-7 0-1 15,-6 3 0-15,-4 0-9 16,-2 6 9-16,-6 2 0 16,0 4-3-16,0 2 5 15,0 0-2-15,0 0 0 16,0 0 7-16,0 0-13 15,0 0 6-15,-6 1 0 16,4 3-4-16,1 2 3 16,1-2-1-16,0 5-10 15,0-3 7-15,0 0-10 16,1 2 6-16,10-5-10 0,4-1 17 16,3-2 2-1,2 0 0-15,-2 0 0 0,2 0 12 16,-2-2-12-16,-6-4 0 15,2 0 0-15,-3 1-1 16,-3 0 2-16,-2-1 0 16,1 0 3-16,-2-1-4 15,0 1 14-15,-2-1-14 16,2 0 0-16,-2 0 5 16,-2 0 3-16,1 1-8 15,-2 0 0-15,0 5 2 16,0-1 17-16,0 2-11 0,0 0-8 15,-3 2 0-15,-8 12-2 16,1 7-1-16,-2 3-6 16,6-3 18-16,3-1-23 15,3-6 14-15,0-4 0 16,0-3-10-16,3-3 14 16,12-4-4-16,6 0 2 15,6 0 3-15,3-8 5 16,-2-5-10-16,-1 1-4 15,-7-1-3-15,-1-1 14 16,-5-1-11-16,-5 0 4 16,2-5 0-16,-4-1-3 15,-2-4 3-15,-1 0 0 0,-2 5-7 16,-1 1 8 0,1 6-2-16,-2 8-12 0,0 2-4 15,0 3-22-15,0 1-114 16,0 15 33-16,0 1 22 15</inkml:trace>
  <inkml:trace contextRef="#ctx0" brushRef="#br0" timeOffset="101898.8195">13882 4388 350 0,'0'0'215'16,"0"0"-73"-16,0 0-119 15,0 0 24-15,-13-86 2 16,13 64-29-16,10-1 8 16,10-1-28-16,4 1 0 0,4 0-9 15,2 2 33 1,-2 4-41-16,-3 2 17 0,-9 4 0 16,-6 5-3-16,-6 3 0 15,-3 2 3-15,-1 1 8 16,0 0-8-16,-2 0 0 15,-16 14 0-15,-7 5 9 16,2 3-12-16,1 1 3 16,6 1 0-16,7-4 4 15,2 2 1-15,4-2 6 16,3-1-11-16,0-2 3 16,14 0-5-16,7-5 9 15,9 2-7-15,6-3 7 16,1-3-3-16,3 0-4 0,-7-3 0 15,-9-5-28-15,-3 0 17 16,-12 0 4-16,1 0-7 16,-10 0 11-16,0-4 6 15,0-5 11-15,-2 4-14 16,-6 2 13-16,-1 3 9 16,4 0-22-16,-1 0 3 15,2 10-7-15,2 4-6 16,2 0 3-16,0-2-1 15,6-2 5-15,11-3 2 16,5-7 1-16,5 0 0 16,3 0 11-16,1-14-9 15,-4-9-2-15,-2-4 0 0,-7-2-9 16,-3-4 2 0,-6 0 7-16,-4 0 0 0,-4-2-12 15,-1 1 28-15,0 1-11 16,0 2 9-16,-1 3-12 15,-1 6 28-15,0 1-30 16,1 8 0-16,1 8 21 16,-2 3-8-16,1 2-6 15,-1 7-7-15,-2 19-22 16,1 11 14-16,-3 7 8 16,3 1 0-16,3-6-2 15,0-5 11-15,0-5-15 16,0-9 6-16,1-8 0 15,10-4-15-15,6-5-33 0,2-3-54 16,0-13-15-16</inkml:trace>
  <inkml:trace contextRef="#ctx0" brushRef="#br0" timeOffset="102761.5567">14415 4054 659 0,'0'0'77'15,"0"0"-73"-15,0 0-4 16,0 0 0-16,0 99 39 16,0-53-13-16,3 2 32 15,1-6-13-15,-4-6-32 16,2-6 18-16,-1-14-23 0,-1-8-2 15,0-6 15-15,0-2-13 16,0-4 76-16,0-21 11 16,0-14-94-16,0-8 6 15,0-7-7-15,0 0-13 16,0 1 6-16,0 3-11 16,0 5 4-16,0 7 10 15,0 11-11-15,0 12 6 16,0 9 7-16,2 5-5 15,4 1 2-15,1 2-69 16,6 16 42-16,1 10 23 16,1 2 17-16,-5 4-8 15,-7 1 0-15,-3-5 2 16,0 2-3-16,-3-6 1 0,-10-1 0 16,1-4 0-16,2-7 12 15,5-3-11-15,2-7-1 16,3-4-18-16,0 0 13 15,0-4-17-15,15-18 22 16,6-2-1-16,0 1 3 16,-2 9-2-16,-4 6 0 15,-1 7-14-15,-4 1 10 16,0 0 2-16,-1 0 2 16,-1 4 2-16,1 1 3 15,1 0 13-15,-1-5 3 16,7 0-6-16,1 0 32 15,4-17-41-15,1-5 3 0,-2-6-9 16,-4-5-14-16,-4 3-9 16,-4 8 2-16,-7 10 21 15,-1 9 11-15,0 3-11 16,0 19-18-16,-7 15 12 16,-7 10 12-16,4 1 22 15,8-1-28-15,2-5 7 16,2-1-19-16,15-5-9 15,7-14-169-15,2-15-368 16</inkml:trace>
  <inkml:trace contextRef="#ctx0" brushRef="#br0" timeOffset="103791.9651">15243 4266 453 0,'0'0'190'16,"0"0"-106"-16,0 0-27 0,0 0 16 15,0 0 20-15,0 0-26 16,-6 0 31-16,6-11-82 16,15-6-14-16,4-4 14 15,2-1-13-15,4-5 3 16,-2 0-6-16,2-2 0 16,-5 1-12-16,-6 1 12 15,-5 2-23-15,-4 7 19 16,-4 5-19-16,-1 8 14 15,0 5 2-15,0 0-35 16,-4 2 23-16,-7 13-25 16,-5 6 38-16,4-1-2 15,6 0-2-15,6-2 10 16,0-4-1-16,0-2 7 0,7-1-20 16,6-6 14-16,3-5 0 15,7 0 26-15,3 0-14 16,4-17 4-16,0-2-16 15,-5-4 8-15,-4-1-6 16,-6 1-2-16,-5 3-3 16,-5 1 3-16,-5 6 5 15,0 7 6-15,0 0-1 16,0 5-7-16,0 1 18 16,0 0-21-16,0 4-18 15,-6 13 9-15,1 2-13 16,4 1 13-16,1-4 6 15,0-1-30-15,1-5 16 0,11-3-72 16,0-3-20-16,-1-4 23 16,-7-4-216-16</inkml:trace>
  <inkml:trace contextRef="#ctx0" brushRef="#br0" timeOffset="104432.9019">15401 4071 323 0,'0'0'265'0,"0"0"-191"16,0 0-28-16,0 0-28 15,0 0 13-15,0 0 20 16,25-93-35-16,-20 65 23 15,1 1-30-15,-5-1 22 0,-1-1-10 16,0 6-16-16,0 5 14 16,0 7-5-16,0 7-12 15,0 4 14-15,0 0-16 16,0 0-18-16,0 15-23 16,-4 6 29-16,1 3 8 15,3 1 1-15,0-2 3 16,0-3 0-16,0-5 0 15,4-4-2-15,2-4-1 16,2-6 6-16,3-1 5 16,5 0 6-16,7-16-7 15,6-7 25-15,-3-4-32 16,-2 1 0-16,-7 2 8 0,-7 10-6 16,-4 7 6-16,-6 6 3 15,0 1-10-15,0 0 4 16,0 16-5-16,-5 14 0 15,-5 4 5-15,1 5 0 16,2-1-10-16,4-4 1 16,1-7-58-16,2-5-17 15,-1-9-66-15,-3-12-153 16</inkml:trace>
  <inkml:trace contextRef="#ctx0" brushRef="#br0" timeOffset="104569.655">15521 4003 657 0,'0'0'8'0,"0"0"-8"15,0 0 0-15,95 7 0 16,-42-8-111-16</inkml:trace>
  <inkml:trace contextRef="#ctx0" brushRef="#br0" timeOffset="104928.8882">16057 3832 194 0,'0'0'566'0,"0"0"-427"0,0 0-60 15,0 0-53-15,0 0-9 16,0 0-13-16,6 7 3 15,12 12-7-15,1 3 19 16,0 7-18-16,-5 4 29 16,-2-2-29-16,0-3 6 15,-3-6 0-15,-2-8-4 16,0-6 10-16,-3-5-13 16,3-3 0-16,2 0 29 15,9-16-4-15,3-8-6 16,5-8 4-16,-4-2-23 15,-9 1 0-15,1 6-3 0,-5 5-13 16,-3 8-8-16,1 7-54 16,-6 6-42-16,1 1-75 15,-2 0-335-15</inkml:trace>
  <inkml:trace contextRef="#ctx0" brushRef="#br0" timeOffset="106309.7743">16629 3926 446 0,'0'0'192'16,"0"0"-76"-16,0 0-93 16,0 0 51-16,0 0 6 15,0 0-54-15,0-53 25 16,0 50-37-16,0 3-6 16,0 0 13-16,0 0-21 15,0 0-12-15,-7 16-25 0,-10 10 27 16,2 3 3-1,-2 2 7-15,8-4 0 0,5-9-4 16,4-3 4-16,0-5 0 16,0-2-9-16,3-6 12 15,11-2-3-15,8 0 2 16,3-7 6-16,3-10 0 16,-1 1-8-16,-6 0-18 15,-9 1 15-15,-9 1-1 16,-3 0 4-16,0 0-22 15,-15 5 1-15,-3 4 14 16,1 5 7-16,4 0 0 16,4 0-16-16,1 0 16 15,8 0 0-15,0 5-13 16,0-1 8-16,0 1-10 0,0-1 15 16,10 1 0-16,6-3 23 15,7-2-22-15,6 0 42 16,4-8-19-16,2-8-23 15,-2-4 11-15,-2 0-2 16,-6-3-10-16,-3 1 4 16,-6-2 4-16,-7-2 1 15,0-5 0-15,-4 1-3 16,0 0 22-16,-5 4-25 16,0 4 6-16,0 11 15 15,0 2-19-15,0 6 6 16,0 3-11-16,0 0 6 0,0 0-16 15,0 6 10-15,0 14-19 16,0 7 17-16,0 4 1 16,0 2-2-1,0-5 3-15,5-2 0 0,3-6-2 16,3-5 2-16,0-4 0 16,4-2-4-16,6-4 12 15,2-2-2-15,7-3-6 16,0 0 4-16,-1 0 3 15,-1-8-7-15,-8-1 0 16,-2 0-4-16,-8 2 17 16,-7-1-14-16,0 3 1 15,-3 4 0-15,0-1 7 0,0 1-7 16,0 1 9 0,0 0-6-16,0 0 4 0,0 0-14 15,0 0 3-15,3 0-5 16,3 1 1-16,2 10-17 15,7 3 25-15,4 0-3 16,1-1-19-16,6-7 7 16,4-3-19-16,0-3-46 15,0 0-49-15,-8 0-199 16</inkml:trace>
  <inkml:trace contextRef="#ctx0" brushRef="#br0" timeOffset="107185.3561">13311 5361 336 0,'0'0'21'0,"0"0"1"0,0 0 33 15,0 0-16-15,0 0 14 16,0 0-53-16,0 0-4 16,5-30-35-16,17 19 3 15,-1 1-71-15,-3 0-88 16</inkml:trace>
  <inkml:trace contextRef="#ctx0" brushRef="#br0" timeOffset="108147.4464">13311 5361 495 0,'90'-98'104'16,"-95"96"-30"-16,2 2-20 16,1 0 20-16,1 0-36 15,-2 5-30-15,3 12-8 16,0 7 1-16,0 3 48 16,0 2-39-16,9-3 23 0,2-1 1 15,2-5-17-15,-3-4 9 16,-2-7-24-16,-3-4 5 15,-4-2 2-15,-1-3 8 16,0 0-17-16,0-8 67 16,-1-15-21-16,-13-11-41 15,-1-9-5-15,2-5 0 16,3-6-18-16,6 1-18 16,4 3-5-16,4 10 3 15,16 10 18-15,7 9 20 16,4 8-20-16,3 9 20 0,-2 4-16 15,-7 2 16 1,-5 13-4-16,-7 4 0 0,-4 6 8 16,-8 2-7-1,-1 4 3-15,0 3 0 0,-16-3 21 16,-2-2-20-16,2-7-1 16,7-6 1-16,2-8 5 15,5-2-6-15,2-6-12 16,0 0-25-16,3 0 5 15,15 0 0-15,6-11 32 16,4-1-6-16,-3 3 23 16,-2 1-28-16,-1 3 11 15,-3 2 0-15,-2 1 34 0,8 1-31 16,-1 0-3 0,1-1 20-16,7-1-7 0,-3-2 5 15,3-4-18-15,-2-6 4 16,-4 0-6-16,-4-1 2 15,-6 1 0-15,-6 4 0 16,-5 3 7-16,-4 5-13 16,-1 1 19-16,0 2-13 15,0 0 12-15,0 5-12 16,-3 12-3-16,-7 5-9 16,2 2 22-16,7-2-19 15,1-3 9-15,0-2 0 16,10-4-9-16,8-7 9 15,0-2 0-15,4-4 0 0,5 0 3 16,3-16 8-16,2-5-11 16,0-4 0-16,-2-4 0 15,-6-2 0-15,-4-2 8 16,-4-2-6-16,-6 0 5 16,-4 2-6-16,-3 2-1 15,-3 5 0-15,0 6 4 16,0 7-4-16,-4 4 0 15,-5 7 16-15,-2 2-6 16,-2 0-7-16,-1 0-3 16,1 11-6-16,4 11-5 15,6 6 9-15,3 3 1 16,3 5 0-16,19 0 2 0,7-7-1 16,5-1 0-16,3-10 0 15,1-9 0-15,0-8-3 16,-3-1-48-16,-7-4-17 15,-10-12-58-15,-12-3-24 16,-6 0-85-16</inkml:trace>
  <inkml:trace contextRef="#ctx0" brushRef="#br0" timeOffset="108273.4603">14300 5067 426 0,'0'0'151'16,"0"0"-68"-16,0 0 6 15,0 0 39-15,0 0-88 16,0 0-5-16,-45-33-35 0,71 27 0 15,13 0-17-15,8-1-66 16,0 0-139-16</inkml:trace>
  <inkml:trace contextRef="#ctx0" brushRef="#br0" timeOffset="109272.8536">14670 5188 296 0,'0'0'394'16,"0"0"-394"-16,0 0-3 15,0 0 3-15,0 0 46 16,0 0 21-16,-5 8-19 16,7-8-15-16,5 0 64 0,4 0-44 15,2 0-1-15,1-12-7 16,5-10-23-16,-1-4 6 15,-2-1-28-15,0-1 2 16,-9 5 1-16,-3 2-3 16,-2 9 0-16,-2 7-1 15,0 2 7-15,0 3-3 16,-2 0-3-16,-9 0-27 16,-3 11 25-16,2 6-3 15,0 1-4-15,6 0 5 16,5-1-3-16,1 0 0 15,0-3 0-15,6-2 7 0,10-3-5 16,3-7 5-16,5-2 0 16,5 0-7-16,-1-14 14 15,0-6-14-15,-5 0 7 16,-5 3-6-16,-7 4 1 16,-5 5 3-16,-6 2 2 15,0 5 4-15,0 1 0 16,0 0 9-16,0 0-13 15,0 0 0-15,-7 7-18 16,-2 8 18-16,8 2-3 16,1 0 0-16,0-5-5 15,4 1 2-15,12-6-7 16,5-3-1-16,2-4 8 0,4 0 4 16,-1 0-23-16,-1-11 2 15,-1-2-5-15,-8 1-3 16,-3-1 17-16,-7 4-4 15,-3 0 8-15,-2-1 6 16,-1 3 4-16,0 2 6 16,2-2-6-16,1-2-7 15,4 1 7-15,5-2-23 16,5 0 17-16,2 1-14 16,-1 4-13-16,-2 0 24 15,-3 3-1-15,1 2 2 16,-7 0 4-16,0 0-13 0,-2 7 15 15,-2 5-16-15,0 4 18 16,-1 3 13-16,1 2 3 16,-2 1-9-16,3 1 24 15,-2 0-29-15,3-4 3 16,1-6-5-16,1-6 10 16,1-6-24-16,2-1 23 15,4-3-14-15,1-15 5 16,1-3-89-16,-2 0 7 15,-3 2-37-15,-3 5 62 16,-2 6 57-16,-6 4 9 16,3 1 47-16,-2 3 35 15,-1 0-31-15,0-2-11 16,2 2-15-16,1 0-27 0,6 0 20 16,1 0 23-16,5 10-5 15,0-2-2-15,1 3-38 16,1-3 3-16,7-2-8 15,2-1-26-15,1-5-75 16,-4 0-203-16</inkml:trace>
  <inkml:trace contextRef="#ctx0" brushRef="#br0" timeOffset="109974.5121">15790 5177 693 0,'0'0'90'0,"0"0"-67"15,0 0-19-15,0 0 75 16,0 0 34-16,0 0-41 16,0-3-9-16,0-11-51 15,1-3-11-15,7-5 15 16,1-3-8-16,3-4-7 16,0-6-1-16,6-4-2 0,0-3 0 15,-1 2-1 1,-3 0 0-16,-2 7 0 15,-5 8 3-15,-4 9 0 16,0 10-1-16,-1 6 3 0,-2 0-10 16,0 0-10-16,1 5-5 15,2 15 16-15,6 7-1 16,-1-3 8-16,1 3 0 16,1-8 10-16,-1-7-12 15,-1-5 2-15,-2-3 0 16,-3-4 2-16,3 0 7 15,5 0-9-15,5-19 33 16,6-4-26-16,0-8 2 16,-5-4-9-16,-1 3 0 0,-5 2-10 15,0 3 10 1,-3 12-30-16,-2 9-15 16,3 6-89-16,2 4-60 0,2 20 44 15,-2 1-122-15</inkml:trace>
  <inkml:trace contextRef="#ctx0" brushRef="#br0" timeOffset="110552.9348">16317 4908 527 0,'0'0'161'0,"0"0"-119"16,0 0 29-16,-87 46 17 15,67-27-41-15,6-3 18 16,5 0-51-16,6-4-13 15,3 0 13-15,0-5-9 0,0-1 10 16,12-2-12-16,9-2-3 16,1-2 44-16,5 0-42 15,-2-8-2-15,-4-3 0 16,-6-1-24-16,-6 1 4 16,-8 0-16-16,-1 0-17 15,0 2 9-15,-14 4-18 16,-5 4 13-16,2 1 19 15,3 0-1-15,4 1 26 16,6 8-3-16,4 0-3 16,0 3 3-16,0-3-1 0,4-1 6 15,12 0-4-15,4-7 12 16,11-1-5-16,6 0 3 16,1-11 7-16,-2-8 18 15,-4-4-16-15,-5-5 33 16,-3-3-7-16,-7-1-32 15,-3-5 19-15,-8-4 35 16,-3-2-56-16,-3 0 36 16,0 4-22-16,0 6-8 15,0 7 31-15,0 7-40 16,-1 10 20-16,1 6-21 16,-2 3 3-16,1 0-22 15,-2 14 8-15,1 14-3 16,2 12-5-16,0 6 28 0,0 0-9 15,10-5 0-15,9-9-9 16,2-13 0-16,7-9-16 16,4-8-45-16,3-2-23 15,-10-10-167-15</inkml:trace>
  <inkml:trace contextRef="#ctx0" brushRef="#br0" timeOffset="110697.1579">16469 4791 614 0,'0'0'29'0,"0"0"-29"15,0 0-8-15,80-6 1 0,-41 4-39 16,-2 2-151 0</inkml:trace>
  <inkml:trace contextRef="#ctx0" brushRef="#br0" timeOffset="111640.8796">16655 4967 308 0,'0'0'377'0,"0"0"-314"16,0 0-43-16,0 0 32 15,0 0 77-15,0 0-91 16,97-51-35-16,-64 31-3 15,-4 2 0-15,-4-2-17 0,-6 0 15 16,-8-2-37-16,-2-3 26 16,-7-5-1-16,-2-2 12 15,0-2-11-15,0-2 13 16,-5-5-6-16,-4 5 6 16,-1 0 0-16,6 7 25 15,1 4-15-15,0 8 4 16,3 5 0-16,0 7 2 15,0 3 15-15,0 2-31 16,0 0-4-16,0 3 4 0,0 16-17 16,0 4 17-1,6 7 0-15,-2 2 8 16,0 1 15-16,-3 6-13 0,1 2 15 16,-2 0 5-16,0-1-21 15,0-4 9-15,0-8-12 16,0-8 4-16,0-8-11 15,0-8 1-15,1-3 0 16,1-1 4-16,4 0 4 16,7-10-8-16,7-11 0 15,5-9-38-15,2 1 7 16,-4 7-70-16,-7 10 26 16,-2 12 63-16,-5 0-68 15,0 7 51-15,0 11 17 16,-1 3 12-16,-2-1 10 15,3-4-3-15,1-2-5 16,2-6 29-16,3-2-12 0,0-6 12 16,2 0-24-16,0 0 0 15,-2-3 15-15,-5-10-2 16,-2 2-20-16,-2-2 41 16,-3-3-23-16,-3 0-6 15,0-1-12-15,0 1 0 16,0 4 0-16,0 2 0 15,0 5 0-15,0 3 0 16,0 2 8-16,0 0-14 16,0 0 6-16,-5 5 0 0,-4 10-21 15,5 1 21-15,1 1-4 16,3-5-6 0,0-2 14-16,0-4-5 0,0-2 1 15,0-4-1-15,6 0-33 16,9 0 34-16,9-13 0 15,4-8 0-15,4-3-55 16,-4 3 4-16,-6 10 23 16,-6 6 28-16,-7 5 51 15,-4 0-50-15,1 7 4 16,0 7 37-16,1 3-5 16,2 0 11-16,2-3-27 15,2-3-12-15,5 0 31 0,4-6-40 16,7-2-24-1,5-2-29-15,2-1-79 0,-1 0-125 16</inkml:trace>
  <inkml:trace contextRef="#ctx0" brushRef="#br0" timeOffset="113095.9853">11193 10909 379 0,'0'0'129'16,"0"0"-117"-16,0 0-10 16,0 0 32-16,0 0 27 0,0 0 14 15,-79 33-35 1,73-31-17-16,3 0 42 0,3-2-42 15,0 0-7-15,0 0 27 16,0 0-19-16,0 0-8 16,9 0-12-16,17-11 9 15,14-7 0-15,4-5-13 16,3 2 0-16,-13 8-5 16,-14 6 6-16,-10 4-2 15,-10 3-16-15,0-1 17 16,0-1-1-16,-6 1 1 15,-17-2-25-15,-3 2 22 16,-1 1-17-16,2 0 20 16,9 0 0-16,9 0 6 0,3 0-6 15,4 0 0-15,0 0 0 16,0 0-10 0,4 0 16-16,14 0-6 0,9 7 0 15,4 8 6-15,2 1 4 16,1 3-10-16,-7-1 0 15,-5-2 1-15,-5 1 1 16,-7 2-2-16,-5 4 5 16,-5 2 7-16,0 1-18 15,-15 7 6-15,-8-2-17 16,-3 4 8-16,2-3-65 16,10-4-30-16,7-7-31 15,7-11-139-15</inkml:trace>
  <inkml:trace contextRef="#ctx0" brushRef="#br0" timeOffset="115647.0696">12003 10589 656 0,'0'0'149'0,"0"0"-79"16,0 0-56-16,0 0 33 15,0 0-46-15,0 0 8 16,0 43-3-16,0-7 25 16,0 3 14-16,0 0-21 15,0-6-23-15,0-2 18 16,1-9-19-16,2-7 0 15,1-9 0-15,-3-1 7 16,-1-5-7-16,2 0 8 16,-2-2-6-16,1-15 20 0,1-9-22 15,1-5-12 1,-2 0 1-16,-1 1-40 0,3 3 43 16,-2 4-25-16,1 1 5 15,1 7 21-15,-2 2 7 16,2 3 0-16,-1 1-9 15,-1 6 2-15,1 0-11 16,-1 1 11-16,-1 2-40 16,0-1 40-16,0 1 7 15,0 0-12-15,0 0 5 16,0 0 7-16,0 0 18 16,0 0 6-16,-7 1-5 15,-15 7 25-15,-8 5-44 16,-6 4 0-16,0 2 12 0,2 4-10 15,2 4 18-15,6-2-20 16,9 1 3-16,11 0 12 16,6-2-15-16,2 0-6 15,19-6 3-15,9-6 6 16,7-3 5-16,3-9-5 16,5 0-2-16,-3-5 26 15,-6-12-27-15,-7-2-5 16,-8 0 3-16,-9 0-2 15,-9 0 2-15,-3-1-3 16,0 5 5-16,-3 4-6 16,-6 0 6-16,1 5 0 15,4 3-9-15,2 3 14 0,1 0-10 16,-2 0 5-16,2 6-17 16,1 8-1-16,0 2 11 15,0-1 5-15,4 0-1 16,8-4-4-16,6-3 7 15,0-5-7-15,7-3 16 16,3 0-26-16,2-14 17 16,-3-3-27-16,-3-1 12 15,-6-1-8-15,-5 2 23 16,-4 2 0-16,-3 2-8 16,-3 2-1-16,-1 1 9 15,4 3-3-15,1-3-1 16,5 0-8-16,6 0-19 0,6-1-7 15,4 0 12 1,2 0 16-16,-1 4-18 0,-6 1 17 16,-4 2 2-16,-8 1 12 15,-8 3-8-15,-3 0-2 16,0 0 7-16,-10 0 22 16,-11 0-22-16,-4 7 7 15,2 6 0-15,-1-1-6 16,6 3 24-16,3 2-23 15,1 2 9-15,5 1 3 16,4-2-7-16,3 2-6 16,2 0 7-16,0 1 2 0,3-1-9 15,9-1-1 1,3-2 3-16,2-4-5 0,-1-3 4 16,-2-4-2-16,3-5 28 15,0-1-20-15,1 0 16 16,-3-3-24-16,1-8 8 15,-2-3-17-15,-1 2 19 16,-3-3-10-16,4-1 8 16,-2 1-5-16,0 0 4 15,1 1-7-15,1 2 0 16,0 0-10-16,3 2 10 16,4 0-13-16,1-2 4 15,2 2-7-15,-3 1 14 0,0 3 0 16,-8 0 2-1,-1 1 3-15,-4 3-3 0,-5 1 0 16,3-1-16-16,-6 0 29 16,0 2-13-16,0 0 22 15,0 0-17-15,0 0 60 16,0 0-65-16,-3 0-8 16,-6 0-3-16,-2 0 8 15,-4 4 0-15,3 4 1 16,-4 0 3-16,2 1-4 15,3 0 3-15,0 3 0 16,3 1-10-16,0 3 6 16,3-1 4-16,1 2-5 15,2 4 4-15,2-3 0 0,0-1 1 16,0-3 0-16,0-2-12 16,8-2 12-16,2-3 0 15,1-3-4-15,1-1 11 16,4-3 7-16,3 0 2 15,-2 0-16-15,7 0 37 16,-2-9-30-16,-3-2 17 16,5-2-24-16,-3-2 14 15,-1-4-6-15,5-1-3 16,-1-2-5-16,1-1 3 16,0 3-3-16,-4-2 0 15,0 3-4-15,-3 0 11 16,-6 4-20-16,-3 3 7 0,-3 7 6 15,-5 3 0-15,-1 2-9 16,0 0-1-16,0 0 10 16,-4 9-16-16,-6 6-5 15,2 0 17-15,2 3-6 16,4-1 6-16,2 0-13 16,0-2 9-16,0-1 5 15,9 0-3-15,6-3-14 16,5-3 20-16,-1-4-22 15,2-4 15-15,0 0-5 16,-1 0 12-16,-1-9 0 16,-1-8 3-16,-2-3 3 15,0-4-6-15,-3-1 0 16,-3-1-7-16,-2-1 3 0,-1 0-16 16,-4 1 8-16,1 6 24 15,-1 6 11-15,-3 6-16 16,0 4 18-16,0 1 0 15,0 3-17-15,0 0 5 16,0 0-13-16,0 0-2 16,0 13-15-16,0 5 15 15,0 2 2-15,0 2-4 16,0 1 8-16,0-2-4 16,0 2 3-16,0-3 4 15,0 0 3-15,0-1-10 16,0-5 0-16,0-1-2 15,0-6 10-15,0-2-16 0,0-5 3 16,0 0 5-16,3 0 6 16,5-14-4-16,-2-11-1 15,3-4 7-15,-4-7-8 16,-5-2-2-16,0-6-20 16,0-3-7-16,0-2 21 15,0 6-45-15,0 7 42 16,0 14 7-16,6 8-9 15,2 6 12-15,4 6-13 16,1 2 13-16,-1 2-24 16,2 20 19-16,-2 3 6 15,-2 6 14-15,-4 5-14 0,-2-2 41 16,-4 0-39-16,0-1 5 16,-1-2 36-16,-13-3-42 15,1-4-1-15,0-4 0 16,1-3-6-16,4-5-35 15,7-5-36-15,1-7-139 16,0 0 11-16</inkml:trace>
  <inkml:trace contextRef="#ctx0" brushRef="#br0" timeOffset="115916.8335">13456 10617 260 0,'0'0'112'0,"0"0"7"16,0 0-29-16,0 0-25 15,0 0-16-15,0 0 2 16,0 0 13-16,95-20-5 0,-74 8-26 15,-1-5-19-15,2-3 34 16,0-4-48-16,-1-2-2 16,-1 1-8-16,-4-1 15 15,-7 7-10-15,-7 8 5 16,-2 7 0-16,0 4-12 16,-4 6 12-16,-12 15 0 15,1 8 0-15,-1 2 3 16,10 0-6-16,3 0-5 15,3-3 8-15,0-4-10 16,6-4-29-16,13-6-58 16,1-8 1-16,-3-6-283 15</inkml:trace>
  <inkml:trace contextRef="#ctx0" brushRef="#br0" timeOffset="116035.8169">13628 10606 689 0,'0'0'0'16,"0"0"-50"-16,0 0-14 16,0 0-17-16</inkml:trace>
  <inkml:trace contextRef="#ctx0" brushRef="#br0" timeOffset="116862.6855">14415 10599 630 0,'0'0'100'0,"0"0"-100"16,0 0 0-16,0 0 55 16,0 0-5-16,0 0 6 15,-1 2-17-15,1-2 9 16,0 0 41-16,0 0-40 16,0-5 24-16,0-12-42 15,11-11-18-15,6-8-13 16,5-5 0-16,-1-3-8 15,-1 5-7-15,-6 5-3 16,-3 12 16-16,-7 11-2 16,-2 8 4-16,-1 3-10 0,1 4-41 15,-1 23-23 1,5 12 63-16,0 6 14 0,-1 0-3 16,7-7 0-16,-1-8 8 15,1-7-6-15,-1-8-2 16,-4-6 0-16,-1-6 6 15,0-3-6-15,6-3 31 16,6-20 1-16,4-7-28 16,4-8 7-16,-4-3-11 15,-2-1 0-15,-4 4-9 16,-4 11 8-16,-5 10-15 16,-2 13-35-16,1 4-91 15,-3 8-89-15,1 17 82 16,1 6-147-16</inkml:trace>
  <inkml:trace contextRef="#ctx0" brushRef="#br0" timeOffset="118307.7097">14949 10593 645 0,'0'0'117'0,"0"0"-39"16,0 0-18-16,0 0-39 15,0 0 28-15,0 0-49 16,-79 35 10-16,77-16 7 16,2-1-17-16,0-1 1 15,2-5 4-15,11-5-4 0,7-5 5 16,2-2-2-16,5-2-1 16,-2-13 7-16,-3-4-10 15,-9-3-38-15,-10 1 34 16,-3 1-4-16,-3 6-19 15,-15 6 20-15,0 6-10 16,-2 2-1-16,7 0 18 16,4 5-6-16,5 4-7 15,4 1 1-15,0-2 5 16,0 1 5-16,14-4 2 16,9-3 16-16,8-2 9 15,8 0-16-15,3-11 11 16,5-9-20-16,-5-9 0 0,-6 0 7 15,-6-7 6 1,-6 0-12-16,-8 2 11 0,-10 4-4 16,-6 4 6-16,0 9-12 15,0 5 1-15,-12 11-3 16,-1 1-5-16,-5 17 1 16,3 13-18-16,3 3 11 15,6-3 2-15,6-3-17 16,0-6 12-16,18-7 7 15,3-4-11-15,4-5 18 16,8-5 0-16,3 0 1 16,2-15-1-16,3-7 0 0,-3-5-2 15,-6-4-2 1,-7-3 8-16,-5 1-4 0,-10-1 3 16,-3 3 2-16,-7 1 33 15,0 6-12-15,0 4-19 16,0 8 11-16,-1 3-10 15,1 7 41-15,0 2-49 16,-2 0-21-16,2 19 19 16,0 12-14-16,0 14 16 15,0 5-4-15,0 5 10 16,0-4-6-16,0-4 0 16,-1-9 0-16,-2-9 8 15,2-8-2-15,1-11-2 0,0-6-4 16,0-4 5-1,0 0-1-15,0-8 26 0,7-15-30 16,7-7 0-16,8-2-20 16,-4 7-32-16,-2 7 47 15,-7 11 5-15,-4 4-4 16,-5 3 8-16,0 0-4 16,0 0 19-16,5 0-19 15,4 9 0-15,7 4 10 16,9-1-3-16,0 1 19 15,0-5-26-15,-1-3 7 16,-4-5 2-16,1 0-9 0,-2-7 0 16,-3-12-5-1,-1-3 15-15,-6-2-10 0,-3 2 0 16,-3 3 5-16,-3 4-14 16,0 8-9-16,0 2 18 15,0 5 0-15,0 0-29 16,0 0 17-16,-7 7-23 15,1 7 21-15,0 3 12 16,-2 3-32-16,4 2 32 16,1 1-2-16,3-2 2 15,0-1-9-15,0-3 11 16,9-4-1-16,7-6-19 16,3-7 13-16,4 0 7 15,7-9-5-15,0-11 15 16,3-1-18-16,-5 4 8 0,-8 9 0 15,-3 4-7 1,-10 4 7-16,-2 0 0 0,0 0-8 16,-2 11 17-16,0 4-9 15,0 5 4-15,0-1-2 16,1 2 13-16,0-6-15 16,1-2 0-16,2-4-3 15,3-7 12-15,3-2-19 16,6 0 10-16,2-7-13 15,4-10 9-15,2 0-26 16,-2-2-56-16,-3 2 62 16,-2 0-14-16,-3 3 37 15,-8 4 1-15,-6 4 0 0,-3 5 63 16,0 1-36-16,0 0 3 16,-6 0-16-16,-2 9-6 15,-4 7 5-15,2 4 13 16,4 4-20-16,2-1 17 15,4-2-23-15,0-3 10 16,8-6 3-16,16-2-12 16,12-9 18-16,10-1-19 15,3-11-103-15,-5-12-213 16</inkml:trace>
  <inkml:trace contextRef="#ctx0" brushRef="#br0" timeOffset="119252.9321">11365 11659 465 0,'0'0'82'0,"0"0"48"15,0 0-80-15,0 0-1 16,0 0 19-16,0 0-51 15,-12 0 11-15,22 0-25 16,14-5 5-16,9-5 28 16,6-4-27-16,1-3-6 15,1-4 3-15,-5 0 2 16,-9 1 2-16,-12 2-10 16,-9 4 0-16,-6 1-14 15,0 1 14-15,-10 4-8 16,-9 5 8-16,-3 3-9 15,2 0 8-15,6 0-24 0,7 0 25 16,5 0-18-16,2 0 5 16,2 7 2-16,16 3 2 15,8 1 8-15,7 1 1 16,0 4-3-16,-2-2 6 16,-8 0-5-16,-4-2 2 15,-6 1-6-15,0 0 5 16,0 0-76-16,-1-5-29 15,0-6-72-15</inkml:trace>
  <inkml:trace contextRef="#ctx0" brushRef="#br0" timeOffset="120556.3461">12140 11390 78 0,'0'0'430'16,"0"0"-370"-16,0 0 7 0,0 0-38 15,0 0 86-15,0 0-63 16,-22-21 5-16,22 21-2 16,0 0-52-16,0 0-3 15,0 3-4-15,0 17 4 16,4 7-2-16,4 10 10 16,-1 4 5-16,0 2 17 15,0-1-20-15,-3-6 6 16,2-7-15-16,-3-9 10 15,0-8-8-15,-1-5-3 16,-2-4 0-16,0-3 5 16,0 0 2-16,0-13 24 0,0-12-31 15,-6-11 11-15,-2-6-25 16,1-5-14-16,3 1 6 16,2 1-9-16,2 8 1 15,0 8 30-15,0 7-4 16,9 5 13-16,0 5-29 15,-2 4 13-15,2 3 1 16,-3 5-3-16,0 0-18 16,4 10 16-16,-1 13-12 15,-3 6 23-15,-6 4 14 16,0 10-14-16,0 1 0 16,-13 3-8-16,-2-6 17 15,-1-7-12-15,5-11 3 16,5-12 0-16,5-7-24 15,1-4-55-15,0-1 54 0,7-15-3 16,7-2 43-16,5-1-16 16,-2 4 1-16,-1 4 0 15,-2 2 1-15,0 5 9 16,1 1-10-16,1 0 11 16,5 3 12-16,3 0-8 15,-1 0 8-15,2-1-19 16,0-3 48-16,-1-2-47 15,-3-5 6-15,-2 2 12 16,-4-8-18-16,-3 3 4 16,-5 0-9-16,-3-2 0 15,-4 5-19-15,0 2 1 0,0 6 7 16,-5 3 2 0,-7 0-7-16,-2 1 12 0,-3 13-6 15,4 3 10-15,2 1-16 16,5-1 16-16,6 0-14 15,0-1 10-15,0-2-7 16,3-1 7-16,8-4 4 16,9 1 0-16,1 0 9 15,2-4-9-15,2-3 0 16,-4 0-3-16,0-3 11 16,-3 0-17-16,-6 0 9 15,4-3 0-15,-5-9 0 16,0-5 15-16,0-1-15 0,-3-2 7 15,-1 0 4 1,-1 2-22-16,0 1 11 0,0 1 0 16,0 1 18-16,1 1-18 15,-3 2 4-15,3 1-7 16,0-1 8-16,-2-1-5 16,2-2 0-16,-2-2 0 15,0-2 12-15,-2 1-12 16,-1 0-4-16,-2-1-1 15,0 2 10-15,0 0-3 16,0 3-2-16,0 6 0 16,0 5 29-16,0 2-20 0,0 1-9 15,0 0-9 1,-2 5-10-16,-4 16 15 0,0 8 4 16,-1 7-2-16,6 3 2 15,1 4 3-15,0-3 3 16,8-2 23-16,9-9-13 15,5-9-8-15,5-7-8 16,6-9 0-16,2-4-11 16,2 0 8-16,-6-15-70 15,-10-7-64-15,-19-3-242 16</inkml:trace>
  <inkml:trace contextRef="#ctx0" brushRef="#br0" timeOffset="120696.0127">12695 11401 515 0,'0'0'128'0,"0"0"-128"16,0 0-1-16,0 0-9 15,0 0-1-15,122-1-7 16,-79-2-152-16</inkml:trace>
  <inkml:trace contextRef="#ctx0" brushRef="#br0" timeOffset="121645.6365">13001 11507 582 0,'0'0'99'0,"0"0"-48"15,0 0 4-15,0 0 14 0,0 0-28 16,0 0-29-16,37 0 60 16,1-21-5-16,5-5-61 15,-3-1-5-15,-7 2 8 16,-6 3-15-16,-12 3 6 15,-4 3 0-15,-6 4-5 16,-5 3 5-16,0 3 0 16,0 3 15-16,-3 1-8 15,-10 2-3-15,-1 0-4 16,-2 8 0-16,2 7-18 16,5 2 7-16,2 0 11 15,6-1 5-15,1-3 0 16,0-3-10-16,9-3 5 0,11-4 0 15,4-3 11-15,1 0-11 16,2-12 0-16,-3-5 10 16,-4-1-8-16,-3-1-4 15,-4 4 2-15,-6 6 0 16,-6 1 13-16,-1 5-12 16,0 3 10-16,0 0 2 15,0 0-9-15,0 0-8 16,0 6 3-16,0 8 1 15,0 6-4-15,0-1 4 16,0 1 0-16,0-1-11 16,11-6 10-16,2-3 1 15,4-5 0-15,-1-4-3 16,-1-1-11-16,-1 0 3 0,-3-4 11 16,-2-7-2-16,-3 0 10 15,-1-1-16-15,0-1 6 16,-2-1-11-16,1 1 4 15,2 1 9-15,0-2-24 16,5 4 15-16,0 0-10 16,7 2-5-16,-2 3-17 15,-1 4 8-15,0 1 18 16,-6 0-6-16,-2 0-5 16,-1 0 20-16,-3 11-3 15,-1 3 9-15,-2 3 4 16,0 3 11-16,0-1-11 15,1 4 0-15,2-1 1 0,0-3 3 16,4-1-8-16,1-2 5 16,0-2-13-16,1-6 15 15,4-3-11-15,-2-5 8 16,5 0-3-16,0-16 8 16,5-7-9-16,-3-3-7 15,-3-1-17-15,-4 5-3 16,-5 2 25-16,-2 8 2 15,-3 7 0-15,1 4 43 16,-2 1-42-16,1 0-2 0,1 0-1 16,1 0-21-1,1 1 21-15,2 9 4 0,2 2 1 16,-1 3 25 0,1 2-26-16,-2 0 12 0,-2 4-9 15,5-6 1-15,2 0 8 16,1-5-14-16,5-4-26 15,3-5 20-15,5-1-66 16,2 0-152-16</inkml:trace>
  <inkml:trace contextRef="#ctx0" brushRef="#br0" timeOffset="122449.1723">14455 11359 483 0,'0'0'105'16,"0"0"-21"-16,0 0-3 15,0 0-18-15,0 0-10 16,0 0 2-16,-44-31-42 16,27 31 4-16,-5 11-11 15,-4 11-3-15,3 0 17 16,6 3-13-16,5-2-3 15,8-4-2-15,4-2 5 16,0-6-3-16,3-4-4 16,14-3 0-16,9-4 13 15,7-3-11-15,4-15 7 0,0-5-9 16,-4 3-24-16,-7 0 24 16,-11 3-4-16,-5 5 11 15,-6 5-16-15,-4 5 9 16,0 2-9-16,0 0 0 15,0 4-15-15,0 14 24 16,0 4 0-16,0 2 8 16,0 1-19-16,5-5 4 15,14-3-52-15,11-5-14 16,6-12-38-16,3 0-221 16</inkml:trace>
  <inkml:trace contextRef="#ctx0" brushRef="#br0" timeOffset="122914.3328">14894 11280 655 0,'0'0'69'16,"0"0"9"-16,0 0-8 15,0 0-15-15,0 0-36 16,0 0-15-16,-9 0-4 15,21 20 0-15,5 4 2 16,3 3 42-16,-1 2-30 16,2 2 17-16,-3 1-4 15,2-4-17-15,-3-5 1 16,0-7-2-16,-8-7-7 16,0-9 27-16,0 0-27 15,7-10 27-15,4-14 24 0,6-7-49 16,-1-4-1-1,-5 4-3-15,-3 4-49 0,-7 10 17 16,-1 8-64-16,-5 9-50 16,2 0-158-16</inkml:trace>
  <inkml:trace contextRef="#ctx0" brushRef="#br0" timeOffset="124287.5338">15401 11480 660 0,'0'0'109'0,"0"0"-21"15,0 0-13-15,0 0-36 0,0 0-26 16,-88 13 18-16,77 8-27 16,4 5-5-16,7 2 2 15,0-3 1-15,3-3 2 16,13-7-4-16,4-8 5 15,2-7-8-15,5 0 8 16,0-11-5-16,-2-11 0 16,-4-4-13-16,-9-1 6 15,-7 2-30-15,-5 3 9 16,0 4 8-16,-8 7-8 16,-4 7 1-16,-3 4 20 15,3 2-3-15,2 14 7 16,2 2-15-16,4 1 18 0,4-5-3 15,0-1 3-15,0-6 0 16,0-5 5-16,13-2 11 16,11 0 41-16,4-19-14 15,8-5-29-15,0-9-1 16,0-2-9-16,-5-1-4 16,-4 1 36-16,-8 5-28 15,-1-1 5-15,-6 4 25 16,-6 3-36-16,0 2 54 15,-5 2-55-15,-1 9 7 16,0 5 8-16,0 4 0 16,0 2-23-16,0 0 7 0,0 0-8 15,0 3-4-15,-8 13-11 16,-1 6 23-16,0 5 0 16,2 2 6-16,4 2-10 15,1 2 4-15,2-4 0 16,0 1-4-16,2-3 4 15,11-1 0-15,-1-3-7 16,4-6 11-16,1-3-4 16,0-5 0-16,4-9 0 15,0 0-2-15,2 0 8 16,0-12-6-16,-1-2 9 16,-6-3-2-16,0 0 0 15,-7 1-7-15,-6 2 5 16,-3 3 4-16,0-1-2 15,0 4-7-15,0 3 8 0,-3 2-8 16,-1 2 0-16,3 1-3 16,0 0-3-16,-2 2-6 15,-1 13-5-15,2 2 16 16,2 1-17-16,0 0 20 16,0-1-2-16,9-3 0 15,2-5 6-15,1-6-13 16,5-3 7-16,4 0 0 15,-1-12 12-15,5-9-11 16,-1-4 6-16,-3 0-7 16,-6-1 0-16,-5 6-11 0,-4 4 11 15,-6 7 0-15,0 4-2 16,0 2 7-16,0 3-13 16,0 0 8-16,-10 9-12 15,2 7-9-15,1 2 7 16,4 3 14-16,3-1-10 15,0 0 2-15,0-3 5 16,1-2-18-16,10-1 21 16,3-5-19-16,-2-1 19 15,4-2 0-15,1-3-2 16,1-3 7-16,-1 0-5 16,2 0 0-16,-1 0 6 15,0-9-5-15,0-3-1 16,-3-3 0-16,-1 0-1 0,-3-1 9 15,-3-1-4-15,-4 3-4 16,-1-3 0-16,-3 2 4 16,0 1-4-16,0 3-4 15,0 1 3-15,0 2-21 16,0 2 21-16,0 3-7 16,0 1-5-16,0 2-6 15,0 0-10-15,0 0-5 16,0 0 16-16,0 0-30 15,0 0-4-15,0 0 15 16,0 0-5-16,0 5 36 16,0-2-46-16,0 2 19 0,0 1 33 15,0 0-9-15,4 2 9 16,-1-1 9-16,0 2 8 16,2-1 39-16,-2-2-56 15,0 2 15-15,0-4 3 16,0-1-18-16,0-2 1 15,2-1-5-15,2 0-13 16,-1 1 9-16,-2-1-132 16,-1 0-240-16</inkml:trace>
  <inkml:trace contextRef="#ctx0" brushRef="#br0" timeOffset="125004.9315">16306 11486 413 0,'0'0'148'15,"0"0"-45"-15,0 0-50 16,0 0 36-16,0 0-39 16,0 0-25-16,-7-79 14 15,7 66-33-15,0-2 22 16,7 0-25-16,-4-2-2 16,0 2 19-16,-3 1-17 15,0 1 14-15,0 4-17 16,0 2 7-16,-6 5-6 15,-4 2-1-15,-2 0 0 16,-1 0-3-16,1 11 5 16,-1 9-4-16,3 6 2 0,4 3-5 15,5 1 1 1,1-2 4-16,0-3 0 0,9-3 19 16,7-6-14-16,4-1 1 15,6-7-6-15,4-6 0 16,2 2-11-16,-3-4-36 15,-8 0-190-15</inkml:trace>
  <inkml:trace contextRef="#ctx0" brushRef="#br0" timeOffset="127741.3538">11702 12889 161 0,'0'0'51'16,"0"0"-9"-16,0 0-42 16,-107-23 3-16,75 21-15 15,1 2-9-15,-4 0 16 16,3 0-15-16,2 0-38 15,-2 0 58-15,3 3 33 16,-1-1 17-16,5-2-46 16,-2 0 3-16,0 0 8 15,3 0 36-15,-3-5-2 16,2-1 69-16,-1 0-75 0,1 1-43 16,1 0 16-16,2 2-8 15,3 1-16-15,5 0 8 16,1 1 0-16,7 1-5 15,1-1 17-15,3-2-12 16,2 3 46-16,0 0-11 16,0 0 17-16,0 0-23 15,0 0-21-15,0 0 37 16,0 0-45-16,0 0 0 16,7 0-9-16,10 0 18 15,10 0-2-15,13 3 15 16,14-3-16-16,15 0 38 0,22 0-42 15,15 0 7 1,15 0 7-16,10-8-15 0,2 1 8 16,-5 2-9-16,-3-3 0 15,-10 2 12-15,-11-2-12 16,-11 3 0-16,-5-1 14 16,-7 1 1-16,-4 5-15 15,-8 0 1-15,-13 0 24 16,-4 0-29-16,-5 0 4 15,-3 0 0-15,-5 0 0 16,-5 7 5-16,-5-5-17 16,-8 0 12-16,-9-2 0 15,-5 0 11-15,-4 0-11 0,1 0 0 16,-2 0-13 0,-1 0-1-16,2 0-11 0,0 0-1 15,8 0-87-15,4 0 41 16,0-6-194-16</inkml:trace>
  <inkml:trace contextRef="#ctx0" brushRef="#br0" timeOffset="130182.8135">20604 12748 395 0,'0'0'65'16,"0"0"-25"-16,0 0-34 16,0 0 2-16,0 0-8 15,-96-19 0-15,71 16 24 0,-8 3-24 16,0-4 0-1,-1 1 21-15,4 0 42 0,9 1-1 16,12 0-13-16,5 2-32 16,2 0 22-16,2 0-39 15,0 0-10-15,0 0 8 16,6 2 4-16,27 8 17 16,19 4 21-16,18 0-31 15,20 0 42-15,10-5-44 16,8 0-3-16,6-3 29 15,-7 0-29-15,-8-3 25 16,-13-1-29-16,-14 1 2 16,-10 0 15-16,-12-2-8 15,-6 0-9-15,-10 1 15 16,-4-2-13-16,-6 0 7 0,-10 0-9 16,-5 0 0-1,-5 0 6-15,-4 0-6 0,0 0 0 16,0 0-1-16,0 0-3 15,0 2-9-15,0 1-13 16,6 0-33-16,5 5 40 16,2 2-22-16,6 3-55 15,-1-4 9-15,-7-6-116 16</inkml:trace>
  <inkml:trace contextRef="#ctx0" brushRef="#br0" timeOffset="132527.938">7321 15065 447 0,'0'0'98'0,"0"0"-28"16,0 0-12-16,0 0-16 0,0 0-32 16,0 0 53-16,0-21-17 15,0 21-20-15,0 0-7 16,0 0-19-16,0 0-4 15,7 0-3-15,14 0 7 16,12 0 1-16,7 0-1 16,14 0 0-16,7 0 12 15,6 0-11-15,2 0 6 16,-3-3-7-16,-7-4 0 16,-6 0-5-16,-6 2 5 15,-11 3-16-15,-11 2-6 16,-11 0-51-16,-6 0 17 0,-3 14-5 15,-5 3-64-15,0-2 62 16,-3-2-263-16</inkml:trace>
  <inkml:trace contextRef="#ctx0" brushRef="#br0" timeOffset="134520.0987">5722 15604 522 0,'0'0'68'16,"0"0"-7"-16,0 0-28 16,0 0 9-16,0 0 5 15,0 0 7-15,0 0-35 16,0 0 16-16,0 0-34 16,0 0 6-16,0 0-7 15,3 0 1-15,13 0-1 16,10 0 34-16,10 0-9 15,8-10 24-15,5-2-40 0,2-4-1 16,0-2 2-16,-2 0-3 16,-6 1-5-16,-4 2-2 15,-9 4 6-15,-8-1-19 16,-5 7 13-16,-11 0-17 16,-5 4 11-16,-1 1-28 15,0-3 12-15,0 0-16 16,0-5-35-16,-10 2-27 15,-8-2-37-15,-5 4-9 16,-3 1-107-16</inkml:trace>
  <inkml:trace contextRef="#ctx0" brushRef="#br0" timeOffset="134842.0289">5980 15415 314 0,'0'0'134'0,"0"0"-24"0,0 0-39 15,0 0-13-15,0 0-31 16,0 0 24-16,-27-21-19 15,27 21-25-15,0 0-2 16,0 0-5-16,3 0-5 16,14 1 1-16,2 11 4 15,5 3 4-15,0 4-4 16,0 5 0-16,2 2-6 16,1 1 17-16,0 0-11 15,0-3 0-15,-3 0 1 16,1-1-8-16,-5 1 9 15,-5-2-2-15,-5-1 7 0,-4-2-7 16,-6 1 0-16,0-1 4 16,-2 2 1-16,-15 0 17 15,0 0-22-15,-1-5-12 16,8-3 10-16,4-3-71 16,6-3 2-16,0-4-131 15</inkml:trace>
  <inkml:trace contextRef="#ctx0" brushRef="#br0" timeOffset="141000.4902">1505 16990 447 0,'0'0'22'0,"0"0"33"16,0 0-33-16,0 0-1 0,0 0 7 16,0 0 12-1,0 0 12-15,0 0-16 0,-46 0-18 16,46 0 10-16,0 0-18 16,0 0-20-16,0 7 9 15,1 2-4-15,13 5-1 16,10 9 9-16,4 1-3 15,11 2 8-15,10-1-8 16,9-6 0-16,5-2-3 16,0-6 7-16,2-10 3 15,-1-1-7-15,-4-1 0 16,-3-7 1-16,-13 3-1 16,-9 2-10-16,-7 3-11 15,-7 0-23-15,-5 3-30 16,-2 13-12-16,-5-3-8 0,-2-4-125 15</inkml:trace>
  <inkml:trace contextRef="#ctx0" brushRef="#br0" timeOffset="143445.9509">18549 16970 247 0,'0'0'92'16,"0"0"4"-16,0 0-48 15,0 0 21-15,0 0-10 16,0 0-11-16,-7-40 7 15,6 37-20-15,-1-2 20 0,2 2-3 16,0 0-18-16,0 2 7 16,0-1-10-16,0 2 37 15,0 0-52-15,0 0-7 16,0 0-3-16,0 0-6 16,0 0 0-16,0 0-5 15,12 0 10-15,14 0-6 16,14 0 1-16,6 7 0 15,8 2-8-15,2-1 8 16,5 1-2-16,7-2-2 0,4-2-15 16,-3 0 12-1,-7 2-16-15,-5 1 5 16,-10 1 13-16,-4-2 5 16,-6 0 0-16,-4-2-7 0,-3 3 13 15,-3-3-7-15,-3 0 1 16,-3 0-6-16,-3-1 6 15,-8-1 0-15,-1 0-3 16,-5 0 0-16,1 0 6 16,-1 0-9-16,-2 2 0 15,2-2 6-15,-2-2-9 16,1 2 9-16,-3-1 0 16,1-2-1-16,-1 0-13 15,0 0 13-15,2 0-9 16,-2 0-15-16,0 0 25 0,0 3-23 15,0-1-8-15,3 4 28 16,-2 0 2-16,-1 2-8 16,2-1 9-16,-2 2-6 15,0-6 2-15,0 3 4 16,0 0 0-16,0-1-8 16,0 1-10-16,0-2 13 15,0 0-6-15,0 1-3 16,0-1 10-16,0 2-18 15,0-2 7-15,0 0 5 16,-3 2-16-16,-2-3 2 16,1 4 5-16,2-2-5 0,-2 2-27 15,4 0-38-15,-2-1-2 16,1 0-103-16</inkml:trace>
  <inkml:trace contextRef="#ctx0" brushRef="#br0" timeOffset="150788.1731">21166 15587 561 0,'0'0'178'16,"0"0"-178"-16,0 0-13 16,0 0 13-16,0 0 26 15,0 0-6-15,94-5 43 0,-60-6-54 16,2 2 11-16,-2-1-20 15,-4 1 0-15,-3 5-2 16,-6 1-76-16,-9 1-55 16,-5 2-92-16</inkml:trace>
  <inkml:trace contextRef="#ctx0" brushRef="#br0" timeOffset="151044.4337">21387 15528 205 0,'0'0'501'15,"0"0"-450"-15,0 0 23 16,0 0-19-16,0 0-6 16,0 0-5-16,-8-8-44 0,8 8-6 15,0 13 4-15,0 11 4 16,0 10 33-16,2 5-12 16,-2 4-2-16,0-1 8 15,0-3-20-15,0-3 21 16,0-2-18-16,0-6-9 15,7-6-1-15,1-8-4 16,3-5-21-16,3-7-62 16,4-2-77-16,-3-11-124 15</inkml:trace>
  <inkml:trace contextRef="#ctx0" brushRef="#br0" timeOffset="151882.8333">21633 15765 768 0,'0'0'54'0,"0"0"-52"16,0 0 30-16,0 0 36 16,0 0-19-16,0 0-49 15,-39 75 0-15,39-65 14 16,6-1-8-16,9-2 6 15,4-1-11-15,4-4-1 16,-3-2 26-16,0 0-26 0,-4-2 0 16,-4-7-4-16,-6-2 4 15,-6-3-6-15,0-1 0 16,0-4-2-16,-7 2-3 16,-7 5 4-16,-1 5 7 15,5 4 34-15,-2 1-28 16,4 2 1-16,6 0-7 15,-1 0 0-15,3 3-4 16,0 6 4-16,0 2 0 16,1-2-1-16,11 1 2 15,7-2-1-15,2-5 0 16,1-3 0-16,6 0 12 16,-3-3-5-16,0-8-2 15,-3-5 2-15,-3-1-7 16,-5 0 5-16,-3-3-3 0,-7 0 6 15,-2-1 11-15,2 1-2 16,-4 3 6-16,0 6-7 16,0 5-10-16,0 6 25 15,0 0-26-15,0 0 3 16,0 0-16-16,0 8 3 16,0 12-5-16,0 6 6 15,0 7 8-15,0 1-5 16,0-1 1-16,3 0 0 15,1-5 2-15,-2-8-2 16,0-9 0-16,-2-6 0 16,0-5 3-16,0 0 0 0,0-7 7 15,0-17-1-15,0-9-7 16,0-5 3-16,0-2-5 16,1-1 0-16,4 2-14 15,1 5 7-15,2 7-3 16,3 6 10-16,1 7-13 15,3 3 6-15,-2 6 7 16,2 4 0-16,0 1-6 16,4 0 0-16,1 9-2 15,-5 8 8-15,-2 5-13 16,-4 2 16-16,-7 1-3 16,-2 4 19-16,-2-4-19 15,-14 0 3-15,-1-3-3 16,-1-5-16-16,5-8-21 0,6-9-105 15,7 0-104-15</inkml:trace>
  <inkml:trace contextRef="#ctx0" brushRef="#br0" timeOffset="152699.4389">22377 15660 655 0,'0'0'25'16,"0"0"-17"-16,0 0-8 15,0 0 28-15,0 0 29 16,0 0-18-16,-10 28 47 15,-2-12-2-15,-6 1-19 16,4 0-13-16,0-1-9 16,6-4-21-16,3-1-17 15,5-2-5-15,0-4-1 16,3-3-4-16,15-2 5 16,2 0 2-16,5-6-2 15,-4-8 3-15,-6 2-16 16,-6 2 5-16,-9 0 4 0,0 5 1 15,0 0 0-15,-12 3-2 16,-2-2 2-16,-2 4 3 16,6 0-14-16,0 0 11 15,6 0-5-15,4 0 3 16,0 0-15-16,0 4-3 16,7-2 11-16,12 1 12 15,6-3-1-15,6 0 8 16,-1 0-11-16,0-5 4 15,-5-6 0-15,-4-5-7 16,-3 1 7-16,-6-3 0 16,-5-1-1-16,-5-1 1 0,-2 1 0 15,0-2-4-15,0 0-3 16,-5 5 5-16,1 5-16 16,4 5 18-16,0 3-14 15,0 3-15-15,0 0-60 16,3 0 19-16,12 0 68 15,6 4-1-15,4 9-6 16,-1-1 9-16,-2 3 11 16,1 2-11-16,-7 1 0 15,-5 2 12-15,-7 2 8 16,-4 4-10-16,0 1 23 16,-9 1-13-16,-9-2 21 15,1-9-28-15,3-4-2 16,6-7 4-16,7-4-13 15,1-2 4-15,0 0 15 0,0 0 25 16,7-6 17-16,11-9-47 16,6-5-12-16,6-2-4 15,5 1 0-15,4-4-3 16,1 1-115-16,-2-2-181 16</inkml:trace>
  <inkml:trace contextRef="#ctx0" brushRef="#br0" timeOffset="154230.9155">22410 15668 699 0,'0'0'76'0,"0"0"-35"15,0 0-30-15,58-89 15 0,-49 69 22 16,-5-2-7-16,-1-2-20 16,1 1-10-16,-4-3-7 15,0 0 26-15,0-1-25 16,0-4 13-16,-4 3 9 16,-3 5-18-16,2 6 29 15,2 8-14-15,2 6-9 16,1 3 12-16,0 0-27 15,0 0-14-15,0 11-3 16,0 10 8-16,3 9 9 16,7 8 0-16,0-1 0 15,1 1 0-15,-5-5 1 0,-1-4 3 16,-2-4 8-16,-3-8-9 16,1-5 7-16,-1-7-10 15,0-2 0-15,0-3 2 16,1 0 2-16,3-1 10 15,1-14-6-15,5-6-8 16,1 1-17-16,7 1 2 16,1 7-7-16,1 3 20 15,3 5-12-15,-4 3 1 16,-1 1 10-16,1 0-1 16,-1 0 4-16,2 0 0 15,-4 1 2-15,-1 5-10 16,-1-3 2-16,-2-1 6 0,-2-2 1 15,4 0 2-15,-3 0 1 16,-2-5-4-16,-2-1-4 16,-4 2-1-16,-3 2 5 15,0 2-3-15,0 0-5 16,-14 5 12-16,-3 10-9 16,1 6-1-16,4 0 6 15,8-1 7-15,4-1-6 16,0-3 4-16,16-5-5 15,6-3 4-15,3-7 9 16,5-1-8-16,1-3-1 16,-6-14 3-16,-2 1-7 0,-8-1 5 15,-10 0-10-15,-5 1 5 16,0 2-7-16,-9 3-13 16,-8 2 13-16,0 7 3 15,5 2 4-15,1 0-12 16,2 0 12-16,6 2-6 15,3 5-24-15,0 3 15 16,3-2-19-16,14 3 34 16,3-6 0-16,3-2 1 15,4-3-6-15,-1 0 10 16,0-1-4-16,-4-14-1 16,-4-2 2-16,-3-1 6 15,-6 0-8-15,-1 4 0 0,-6 5 25 16,1 3 9-16,-3 5 0 15,0 1-13-15,0 0-17 16,0 21-8-16,-5 6 0 16,-3 5 4-16,-1 0 4 15,7-5-4-15,1-7 0 16,1-5 0-16,0-10-7 16,18-5-18-16,13-8-44 15,9-22-67-15,-2-11-214 16</inkml:trace>
  <inkml:trace contextRef="#ctx0" brushRef="#br0" timeOffset="154779.0543">23400 15132 866 0,'0'0'106'15,"0"0"-98"-15,0 0-4 16,0 0-4-16,0 0 9 16,0 0 23-16,35 101 5 15,-18-55-12-15,0-2-5 16,-7-1-10-16,-4-7 6 16,-1-5 3-16,-3-10-8 15,-2-10 8-15,0-6-18 16,0-5 3-16,0 0 3 0,0 0 32 15,0-7 14-15,0-12-21 16,-5-8-29-16,-7-3-6 16,0-6-2-16,1-3-2 15,4-3 4-15,2 2-20 16,5 0 7-16,0 7-2 16,0 5 7-16,2 6 9 15,7 3 2-15,0 6-13 16,1 4 3-16,-2 4-3 15,-1 3 4-15,0 2 5 16,2 0-23-16,-2 16 21 16,0 6-2-16,-1 6 7 0,-3 6 1 15,-3 0 0-15,0 2 9 16,-6-3-8-16,-4-7 5 16,-4-2 6-16,5-6-12 15,2-4-1-15,1-3 1 16,3-5-11-16,1-4-8 15,2 1-72-15,0 0-83 16,3-3-29-16,8 0-283 16</inkml:trace>
  <inkml:trace contextRef="#ctx0" brushRef="#br0" timeOffset="154928.6077">23642 15369 453 0,'0'0'0'15,"0"0"-146"-15</inkml:trace>
  <inkml:trace contextRef="#ctx0" brushRef="#br0" timeOffset="155467.0466">23649 15299 493 0,'0'0'408'0,"0"0"-368"15,0 0-21-15,0 0 66 16,0 0-21-16,0 0-48 16,31-37-6-16,-12 23-9 15,0-1 11-15,-6 3-11 16,2 1 8-16,-4-3 3 15,-1 0-12-15,0-3 0 16,0-2-8-16,-4 5-17 16,2-1-21-16,-5 5 1 0,-1 1-15 15,-2 6 54-15,0-1-54 16,0 3 9-16,0 1 12 16,-13 0-72-16,3 0-83 15</inkml:trace>
  <inkml:trace contextRef="#ctx0" brushRef="#br0" timeOffset="156194.8382">23505 15257 812 0,'0'0'66'0,"0"0"-58"16,35-84 34-16,-17 51 36 15,0-6-29-15,-1-3-37 16,-2-6 0-16,-9-4-11 16,-6-5 10-16,0 4-11 15,0 8 5-15,-9 12 11 16,-3 16 2-16,3 7 7 15,3 7 7-15,0 3-22 16,-3 0 8-16,-3 23-18 16,-2 10-10-16,-1 17-4 15,10 4 14-15,5 1-4 16,0-3 4-16,14-9 1 0,7-6 0 16,5-7-1-16,2-8 0 15,5-8 7-15,1-10-7 16,5-4 0-16,0 0 15 15,-3-12-11-15,-5-5 9 16,-9 0-13-16,-9 2 0 16,-6 4-11-16,-7 4 11 15,0 3-10-15,0 2 7 16,-8 2-6-16,-5 0-1 16,-3 6 2-16,3 10 3 0,4 1-4 15,5 0 1-15,4-2 5 16,0 2-4-16,9-1 14 15,10-1-7-15,5-6 2 16,5-1 4-16,-3-5-3 16,-3-3-3-16,-7 0-23 15,-8-8-2-15,-8-12-34 16,0-6-72-16,-21-6-52 16,-15-1-5-16,-6 1 17 15,-1 5-48-15,1 10 219 16,5 11 137-16,6 6 50 15,10 0-75-15,9 0 0 16,7 0-47-16,5 0 13 16,2 6-74-16,21 2-1 0,16-4 54 15,18-2-57 1,9-2-13-16,2-6-230 0</inkml:trace>
  <inkml:trace contextRef="#ctx0" brushRef="#br0" timeOffset="156839.0411">24274 14691 920 0,'0'0'10'0,"0"0"5"15,0 0-21 1,41 82 12-16,-28-38 17 15,-6 8 11-15,-3-2-14 0,-4-4 49 16,0-11-58-16,-4-10 5 16,-3-10 8-16,1-10 1 15,4-5-3-15,1 0 19 16,1-17-5-16,0-13-10 16,0-16-26-16,9-7-21 15,15 1 4-15,6 9-8 16,-1 13 6-16,0 14-7 15,-8 8 26-15,-6 8-18 16,-3 0 13-16,-3 8-13 0,-4 14 17 16,-3 5 2-1,-2 2 0-15,0 4 5 0,-9-1-3 16,-4-4 14-16,-4-4-17 16,1-8 0-16,2-8-3 15,9-6-2-15,3-2 4 16,2 0-8-16,0-21-15 15,12-9-26-15,6-4-47 16,7 6 93-16,-2 6-7 16,-3 10 1-16,-3 6 7 15,-7 2 2-15,2 1 1 16,-1 1 51-16,-1 1-50 16,5-1 12-16,0-1-2 15,6-4-6-15,4-4 10 16,0-4-15-16,2-2-1 0,-7 2 0 15,-4 3-16-15,-9 5 17 16,-3 6-2-16,-4 1 10 16,0 0-10-16,0 0 2 15,1 14-6-15,1 9 4 16,1 9 4-16,4 7-4 16,-6 6-110-16,-1-2-273 15</inkml:trace>
  <inkml:trace contextRef="#ctx0" brushRef="#br0" timeOffset="158219.0196">23415 16104 687 0,'0'0'107'15,"0"0"-33"-15,0 0 11 16,0 0 20-16,0 0-54 0,0 0-37 16,-64-3-8-1,33 28-5-15,1 3 8 0,4 3 7 16,9 2-3-16,9-2-8 16,8-3-5-16,0-5 2 15,12-4-1-15,15-6 0 16,10-9 3-16,5-4 6 15,-2-4-8-15,2-18 2 16,-9-9-4-16,-8-4-42 16,-10-1 7-16,-13-2-16 15,-2 1-34-15,-16 3 20 16,-12 8 25-16,0 7 26 16,3 11 5-16,5 8 9 15,7 0 0-15,5 5 0 16,3 9-22-16,5 2 5 0,0-2 0 15,8 0 6-15,10-3 1 16,7-5 10-16,5-4 1 16,2-2 2-16,2-5 6 15,-2-12 23-15,-1-5-28 16,-3-4-3-16,-4-3 10 16,0 0-4-16,-6-5 11 15,-3 4 0-15,-8-2 10 16,-1 5-6-16,-3 5-8 15,-1 7 1-15,-2 6-3 16,2 5-1-16,-2 2 5 16,0 2-16-16,0 0-17 0,0 8 1 15,0 12 4-15,0 11 12 16,-4 5 0-16,1 6-4 16,0 2 4-16,-1-1 0 15,-1-1 0-15,4-2 22 16,-1-4-21-16,2-4 2 15,0-4 3-15,0-1-1 16,8-7 1-16,4-4-6 16,1-6 0-16,1-5 13 15,2-5-12-15,-4 0 14 16,2 0 1-16,-1-5-13 16,0-9 26-16,-4-3-23 0,-2-6-6 15,1 0 4 1,-2-5-4-16,-3-2-3 0,-3-4-16 15,0-3-19-15,0-3 22 16,0-2-8-16,-3-1 8 16,-3-3 3-16,1 2 13 15,1 5 13-15,-1 4-13 16,-1 3 4-16,5 3 35 16,-1 1 3-16,2 7-35 15,0 4 29-15,0 5-17 16,0 6-16-16,0 4 13 15,0 2-12-15,0 0-5 16,0 1 1-16,0 18-32 16,8 5 27-16,2 12 9 15,4 4-6-15,-2 3 2 0,4 2 0 16,-1-3 0-16,0-6 0 16,4-5 0-16,1-6-2 15,0-9 4-15,-1-5-3 16,-2-7 1-16,-2-4 0 15,3 0 19-15,-3-5-11 16,1-9-6-16,-2 0-1 16,-2-1-1-16,-6 2-1 15,0 4 1-15,-3 2-23 16,-3 3 9-16,4 3-18 0,-4 1-73 16,2-4-99-1,-2 1-314-15</inkml:trace>
  <inkml:trace contextRef="#ctx0" brushRef="#br0" timeOffset="159666.9593">24064 15988 729 0,'0'0'116'0,"0"0"-41"15,0 0-13-15,0 0 36 16,0 0-39-16,0 0-38 15,21-88-3-15,-12 67-1 16,2 0 15-16,2-1-22 16,-1-1-8-16,3 1 11 15,5 1-13-15,-2 6 0 16,0 4 6-16,-7 2-6 16,-4 8-5-16,-2 1-7 15,3 0-27-15,0 0 29 16,0 11-12-16,0 6 21 15,0 4 0-15,-2 6 1 16,-3 6 0-16,-3 4 4 16,0 3 1-16,0 2 4 15,-8-2-1-15,-6-6-4 0,-2-6 15 16,2-8-19-16,3-6 0 16,4-8-4-16,2-6 17 15,1 0-13-15,4-8 0 16,0-15-27-16,0-6 2 15,18 0 9-15,8 0 0 16,6 6 8-16,-2 7-6 16,-1 3 13-16,-3 4-2 15,-7 3 3-15,-1 1 0 16,-5 4 0-16,-2-1 0 0,-1 2 7 16,-1-3-7-1,2-1 21-15,1-1-1 0,1-6-1 16,-2 0-5-16,-1-1-12 15,0-3 9-15,-2 2-11 16,-2-1 0-16,-6 4 0 16,0 4-11-16,0 3 9 15,0 3 2-15,0 0 2 16,0 0-2-16,0 0-6 16,0 4-15-16,-3 11 20 15,-4 3-4-15,5 4 4 16,2-1-4-16,0-1 5 15,0-4-15-15,0-6 13 16,4-3 4-16,7-6 3 16,4-1-5-16,3 0 0 0,3-10-8 15,-1-7 8-15,-3-8 0 16,-2 2 0-16,-5 3-8 16,-5 2 5-16,-4 9-6 15,-1 3 9-15,0 4 9 16,0 2-9-16,0 0-1 15,0 0-4-15,0 8-9 16,0 9 12-16,0 5-8 16,0 0 4-16,0 0-4 15,0-1-2-15,12-4 12 16,-3-4-2-16,3-5 4 16,0-4 8-16,-1-4-10 15,1 0 5-15,2 0 12 16,-2-13-6-16,0-6 3 0,2-7-3 15,-8-1-3-15,4 0 5 16,-6 0-13-16,-1 3 0 16,-1 7 2-16,-2 4-2 15,0 9 0-15,0 2-5 16,0 2 5-16,1 0-2 16,1 9-28-16,2 13 30 15,3 9-2-15,-2 6 2 16,1 0 0-16,0 0-1 15,-1-4 4-15,2-7-7 16,0-6 4-16,1-9-76 0,-2-10-44 16,1-1-49-1,2-1 61-15,-1-13-46 0,-4 2 154 16,1-2 9-16,-4 1 178 16,-1 3-25-16,0-2-7 15,0-1-31-15,0-5-16 16,0 1-22-16,0-3-39 15,0-1 11-15,0-1-52 16,0-2-6-16,0-1-57 16,0-8-131-16,-9-10-199 15</inkml:trace>
  <inkml:trace contextRef="#ctx0" brushRef="#br0" timeOffset="161128.4588">19868 8389 756 0,'0'0'124'0,"0"0"-93"15,0 0-5-15,0 0 5 16,0 0 16-16,90-48-1 16,-55 39-46-16,0-2 3 15,2 3-8-15,-7 3-48 16,-8 4-61-16,-10 1-60 15,-12 0-208-15</inkml:trace>
  <inkml:trace contextRef="#ctx0" brushRef="#br0" timeOffset="161358.8162">20017 8364 545 0,'0'0'246'0,"0"0"-176"16,0 0-67-16,0 0 16 15,0 0 30-15,0 0-42 16,5 58 45-16,-1-16 52 16,-2 0-72-16,1 0 13 15,0-2-32-15,1-6-11 16,4-4-1-16,1-4-1 16,7-5-24-16,5-7-50 15,6-9-98-15,6-5-46 0,-2-11-352 16</inkml:trace>
  <inkml:trace contextRef="#ctx0" brushRef="#br0" timeOffset="162048.5669">20276 8615 723 0,'0'0'66'0,"0"0"-27"16,0 0 19-16,0 0-1 15,0 0-20-15,0 0-37 16,-39 54 5-16,46-49-11 15,12-5 10-15,8 0-8 0,2-6-16 16,-3-13-57-16,-4-1-16 16,-9-2 12-16,-10 4-83 15,-3 4 114-15,-3 7 50 16,-12 4 15-16,-3 3 39 16,0 0-7-16,4 0-8 15,3 5 1-15,5 0-22 16,4-1 11-16,2 1-24 15,0-3-2-15,11-2 9 16,11 0 9-16,6-1 12 16,5-16-33-16,0-6 0 15,-3-6-1-15,-8-2 5 0,-4-1-7 16,-11 1 3 0,-7 4 0-16,0 3 11 0,0 2 46 15,-7 3-28-15,0 7 15 16,1 7-15-16,6 5 16 15,0 0-45-15,-3 7-23 16,1 17 16-16,-1 10 7 16,2 5 0-16,1 3-2 15,0-1 2-15,0-3 0 16,0-4-1-16,0-12 5 16,0-6-4-16,0-8 0 15,0-6 5-15,0-2-5 16,-2-10 11-16,-2-15-10 15,-2-12-1-15,5-7-15 16,1-2 7-16,0 0-18 0,0 2-6 16,2 4 29-16,9 8 3 15,1 6-5-15,2 9 3 16,2 7 1-16,1 5 1 16,0 5 0-16,4 0 3 15,1 11-9-15,-2 14 6 16,-6 9-2-16,-12 7-3 15,-2 0 10-15,-16 5 5 16,-14-4-10-16,-5-4 6 16,3-7-12-16,2-8-83 15,6-17-92-15</inkml:trace>
  <inkml:trace contextRef="#ctx0" brushRef="#br0" timeOffset="162791.8889">20978 8593 651 0,'0'0'87'15,"0"0"-11"-15,0 0 16 16,0 0-3-16,0 0-77 16,51-79-10-16,-34 40-4 15,-1-3 7-15,-5 1-11 0,-8-2-9 16,-3 4-2 0,0 3 11-16,-7 8-4 0,-7 8 10 15,4 10-9-15,1 7 24 16,3 3-30-16,2 0 14 15,-1 2-32-15,2 15 29 16,0 8-18-16,1 4 22 16,2 5 9-16,0 2 1 15,2 3 19-15,7 2-16 16,-3-4-7-16,0-3 17 16,-2-4-21-16,-4-6-2 15,2-10 3-15,-2-5 0 16,0-7 1-16,1-2-4 15,2-5-7-15,5-19 1 16,3-5-72-16,5-4 8 0,-1 3 0 16,1 12 24-1,-4 7 11-15,0 7 13 0,-5 4 22 16,3 0 3-16,0 0 0 16,-1 9 15-16,2-1 18 15,3 1-28-15,-2-3 8 16,3-3-16-16,-2-3 4 15,4 0 7-15,-1-3-11 16,2-12-26-16,-6-2-44 16,-4-1-79-16,-7 1-143 15</inkml:trace>
  <inkml:trace contextRef="#ctx0" brushRef="#br0" timeOffset="162929.9457">21245 8407 360 0,'0'0'147'0,"0"0"-87"16,0 0-17-16,-2 88 10 15,19-75-27-15,6-3-21 16,3-5-4-16,3-5-1 16,-1 0-31-16,-6-12-81 15,-6-4-126-15</inkml:trace>
  <inkml:trace contextRef="#ctx0" brushRef="#br0" timeOffset="163077.9043">21312 8458 236 0,'0'0'109'0,"0"0"8"16,0 0-101-16,0 0 4 0,0 0-18 15,0 0 13-15,70 62-15 16,-46-62-39-16,0-14-143 16</inkml:trace>
  <inkml:trace contextRef="#ctx0" brushRef="#br0" timeOffset="163322.9093">21482 8375 449 0,'0'0'180'0,"0"0"-69"16,0 0-56-16,0 0 40 16,0 0-16-16,0 0-53 15,2-36-26-15,5 53-16 16,5 9 16-16,-3 3 27 16,-1 2-20-16,-3 4 23 0,-5-5-19 15,0-1 3-15,0-4 0 16,-11-7-14-16,4-7 0 15,3-3 0-15,2-8 14 16,2 0-15-16,0-4 1 16,12-14-16-16,11-8 13 15,5-4-38-15,3-1-24 16,1 3-51-16,-4 3-95 16</inkml:trace>
  <inkml:trace contextRef="#ctx0" brushRef="#br0" timeOffset="164200.6719">22196 8447 638 0,'0'0'134'0,"0"0"-117"16,0 0-17-16,90-81 5 15,-67 57 7-15,-4 2 15 16,-2-4-8-16,-1-2 6 15,-6-2-25-15,-1-3 0 16,-5 1-2-16,-4 1 2 16,0 9 0-16,0 6 15 15,0 9-11-15,0 5 24 0,0 2-12 16,-7 0-8-16,-3 8-16 16,1 11 0-16,1 5 8 15,6 8 0-15,2 2 9 16,0-1 3-16,8-2 0 15,10-9-8-15,1-5 10 16,5-8-12-16,2-6 6 16,3-3 9-16,1-5-9 15,0-15-8-15,-3-4-3 16,-6 1-8-16,-8 1-2 16,-8 6-4-16,-5 5 11 15,0 6 4-15,-11 5 4 16,-7 0-4-16,2 19 1 15,1 6 1-15,4 1 9 16,7-1-6-16,4-1 3 0,0-3-4 16,6-5 6-16,5-6-8 15,1-4 0-15,1-6-51 16,-3 0-42-16,-5-13-138 16</inkml:trace>
  <inkml:trace contextRef="#ctx0" brushRef="#br0" timeOffset="164345.2126">22306 8214 740 0,'0'0'13'0,"0"0"-13"0,0 0-1 16,122 0-45-16,-70-7-302 15</inkml:trace>
  <inkml:trace contextRef="#ctx0" brushRef="#br0" timeOffset="164973.3895">22849 8070 723 0,'0'0'244'15,"0"0"-190"-15,0 0-54 16,0 0 9-16,0 0 4 15,0 0 33-15,17 101-13 0,-5-58 10 16,0 0-4-16,-6-6-8 16,-2-8-31-16,-2-5 5 15,-2-13 3-15,0-4-8 16,0-6 0-16,0-1 22 16,2-5-17-16,-1-20 20 15,4-8-25-15,2-10-12 16,6 1 8-16,1 6-21 15,4 5 11-15,-2 12 1 16,0 8 9-16,-2 5-2 16,-2 6 1-16,3 0-14 15,0 16 15-15,-2 10-1 0,0 7 5 16,-8 1 9 0,-1-1-5-16,-4-4 0 0,0-2-4 15,-4-8 4-15,-9-2 3 16,1-8-7-16,3-2 7 15,1-7-14-15,5 0-7 16,3-10 11-16,0-17-99 16,0-7 7-16,4-3 70 15,13-1-4-15,1 13-14 16,-3 7 38-16,-2 10-2 16,-5 3 6-16,-4 3 1 15,1 1 0-15,1 1-5 16,3 0 5-16,4 0 0 15,6 0 13-15,4 0-13 16,4-3 2-16,0-6 4 0,-1-3-4 16,0 0 2-16,-7 6-4 15,-7 0 0-15,-6 5-3 16,-3 1 3-16,0 0-13 16,4 0-40-16,1 0-69 15,3 0-225-15</inkml:trace>
  <inkml:trace contextRef="#ctx0" brushRef="#br0" timeOffset="167020.9803">23781 7911 424 0,'0'0'353'0,"0"0"-305"15,0 0-14-15,0 0 33 0,-81 51-30 16,72-35 35-16,4 1-35 16,5 0-20-16,0-3 0 15,13-3-8-15,16-8-9 16,10-3 0-16,6-4-10 16,-5-17 3-16,-5 1-56 15,-13 0 20-15,-13 2 43 16,-9 0-32-16,0 2 14 15,-24 4 16-15,-3 3-8 16,-4 6 10-16,4 3 0 16,6 0 0-16,7 1 9 15,7 6-9-15,6 2 0 0,1-2-1 16,0 2 3-16,17-4-4 16,12-2 3-16,11-3-1 15,8 0 0-15,-2-5 0 16,-3-7-43-16,-14 4 13 15,-13 0 4-15,-10 6 21 16,-6 0 4-16,0 2 1 16,-10 0 11-16,-9 0-11 15,-3 14 0-15,0 4-7 16,4 4 17-16,3 2 5 16,9 1-15-16,6-5 1 15,0-1-11-15,14-8 10 16,6-6 0-16,4-5 0 15,3 0 12-15,0-19-8 16,3-5-4-16,-2-8 8 0,-4-2-9 16,-6-4 1-16,-6-2-20 15,-6-3 18-15,-6 4 0 16,0-1-12-16,-3-1 13 16,-8 1 1-16,-2 0 23 15,3 2-23-15,1 4 5 16,1 11 8-16,2 7 11 15,2 10 19-15,4 6-30 16,0 0-5-16,0 7-16 16,0 17-30-16,0 13 38 15,0 6-9-15,0 3 10 16,10-2-1-16,-1-1 13 16,2-6-12-16,2-5 20 15,1-10-20-15,2-6 3 0,2-7-8 16,4-9 11-16,6 0-1 15,1-2-6-15,1-12-5 16,-5 2-6-16,-5-1-5 16,-6 0 13-16,-3 0 2 15,-4 2-1-15,-3-2-3 16,1 2 5-16,-5 0-26 16,0 2 15-16,0-2-14 15,0 2-8-15,0 1 12 16,0 2-5-16,0-1 7 15,0 0 9-15,6 2-2 0,8-1 8 16,5 1-16-16,3 0 20 16,-1 4-2-16,2 0 7 15,-4 1-6-15,-7 0 1 16,-3 0 0-16,-3 1 8 16,-6 12-7-16,0 2 12 15,0 7 40-15,-3 3-28 16,-4 4 16-16,-3 6-18 15,0 4 8-15,-2 0 8 16,2-1-23-16,-2-3 10 16,1-7-23-16,5-8-1 15,2-8 6-15,1-7-7 16,3-5-1-16,0-1 17 16,3-20-17-16,13-11-60 0,4-4 2 15,0-3-3-15,0 6-20 16,-1 11 43-16,-5 8 38 15,-4 8 0-15,-4 6 3 16,-3-2 16-16,-1 2 14 16,5 0-22-16,3-1 24 15,1 0-5-15,4-1-16 16,3-1-3-16,1-2-11 16,-2-1 0-16,-1-3-5 15,-4 1-4-15,-4 2-14 16,-4-3-7-16,-4 3 1 15,0 2 8-15,0 4-3 16,-6 0 23-16,-4 0 0 0,0 11 2 16,-1 7 4-16,6 6 10 15,1 1 3-15,4 0-10 16,0-4-8-16,9-5 0 16,10-7-4-16,2-7 2 15,1-2-6-15,2-7-38 16,-3-13-12-16,-7-5-31 15,2-1 52-15,-9-1 10 16,-1 2 27-16,-1 2 10 16,-5 6 51-16,0-3 9 15,0 3-14-15,-2 1-15 16,-2 3-23-16,2 4 0 16,2 3 29-16,0 6-37 0,0 0-10 15,0 6-43-15,0 10 43 16,0 9-13-16,0 1 13 15,0 2 0-15,0 0 4 16,0-1-3-16,2-5 1 16,0-6 4-16,4-4-6 15,-1-7 0-15,3-5-2 16,3 0 2-16,6 0 47 16,0-8-32-16,2-6-10 15,-2-5-4-15,2-2 3 16,-2-3 24-16,0-1-24 15,-1-5-3-15,-4 0 8 0,1-2-5 16,-2-1 12-16,-3 0-16 16,-4-1-3-1,-4 4-8-15,0 3 11 0,0 6-10 16,-1 7 5-16,-5 2-5 16,0 7 9-16,1 2 1 15,3 3 0-15,1 0-17 16,1 8-69-16,0 14 69 15,0 6 12-15,0 3 10 16,0 3-4-16,0 0 12 16,8-1-11-16,1-2 29 15,1-4-24-15,-2-4 10 16,-1-4 1-16,1-5-6 16,-3-6-3-16,0-2-9 0,-4-5 0 15,1-1 19-15,-2 0-13 16,0 0-6-16,4-7 0 15,2-11-54-15,4-6-58 16,1-3-122-16</inkml:trace>
  <inkml:trace contextRef="#ctx0" brushRef="#br0" timeOffset="170683.5495">21982 8974 594 0,'0'0'75'16,"0"0"-26"-16,0 0-6 15,0 0 4-15,0 0 31 0,0 0-11 16,-42-27-50-16,22 27 2 16,-4 0-15-16,-6 6 28 15,-2 13-30-15,-2 6 4 16,2 4 7-16,8 5-11 15,5 3 15-15,12-3-17 16,7-3 8-16,0-7-15 16,13-7 7-16,17-7 0 15,10-10 9-15,4 0-4 16,5-15 9-16,-7-11-14 16,-4-2-16-16,-9-1 14 15,-10 4-16-15,-11 3 7 16,-8 3 10-16,0 6-3 15,-4 2-3-15,-6 5 7 16,-3 1 0-16,4 5-10 0,3 0 10 16,1 0-13-16,4 5 3 15,-1 8-7-15,2 1 12 16,0 3 0-16,0-1 5 16,8-1-11-16,4 0 11 15,2-6-2-15,3-1 0 16,2-6-6-16,2-2 8 15,2 0 0-15,0-13-14 16,3-3 8-16,-6-1-37 16,-1-2 7-16,-5 2 33 0,-3 0-17 15,-1 3 6 1,0 2-9-16,-2 2 9 0,0 3 11 16,2 2-10-16,1-2-10 15,1 3 16-15,2-2 1 16,-1 3-10-16,1 1 14 15,-3-1-7-15,-5 3-6 16,-3 0 8-16,-3 0 7 16,0 0 0-16,0 0 22 15,-11 0 12-15,-8 0-34 16,-5 8 4-16,-1 4-4 16,-2 1 8-16,3 5 8 15,4 1-2-15,9 6-11 16,2 0 16-16,9 0-5 15,0 0-2-15,0-4-1 0,16-3-11 16,5-2 5 0,2-4 3-16,3-4 0 0,-2-3-4 15,0-4 13-15,-3-1-13 16,-3 0 8-16,0-6-5 16,1-6 1-16,-3-3 2 15,-1-2-8-15,-3 3 10 16,3-3-12-16,-2 0-6 15,1 0-4-15,2 0-5 16,0 1 3-16,-2 2-9 16,1 1 0-16,2 2 19 15,-1 1-12-15,-4 5-41 16,-3 1 39-16,-3 2-21 16,-6 2 29-16,0 0 5 0,0 0-13 15,0 0 16-15,-6 0 5 16,-6 7 0-16,-1 1 13 15,-1 2 8-15,2 4-20 16,-1 0 15-16,2 3-13 16,0 0 5-16,3 2 13 15,3-2-13-15,4 0 7 16,1 0-20-16,0-2 0 16,6-1-1-16,10-2 9 15,5-4-1-15,5-3-7 16,2-3 4-16,0-2-1 15,-1 0-3-15,-2-2 0 16,-3-8-5-16,-3-2 10 0,0-3-5 16,-2 1 0-16,-1-2 1 15,0-2-16-15,4 1 4 16,-1 0-8-16,-2 1-22 16,3 3 0-16,-3 3 30 15,-3 2-7-15,-3 3-5 16,-6 5 20-16,-4 0-30 15,-1 0 3-15,0 0 30 16,-4 11 9-16,-9 1 18 16,-3 3 5-16,1 1-16 15,-1 3 33-15,4-4-48 16,4 2 10-16,7-2-11 0,1-6-4 16,0-1 4-16,6 0 0 15,12-5 14-15,5-3-10 16,6 0-2-16,1-3 1 15,0-11-3-15,-6-3-33 16,-8 1-9-16,-7 1 18 16,-9 2 5-16,0 2 19 15,-2 6 0-15,-13 0 20 16,4 3 24-16,-1 0-27 16,4 2 28-16,5 0-34 15,2 0 7-15,1 0-16 16,0 8-2-16,0 0 0 15,5 1 8-15,8-1-7 0,2 0 9 16,1-6-2 0,4-2-7-16,3 0 44 0,6-2-34 15,2-13-10-15,2-3-2 16,1 0-55-16,-2-1-17 16,-7 6-5-16,-5 9 58 15,-7 1 8-15,-9 3-3 16,-2 0 15-16,-2 9 4 15,0 5 43-15,0 2 6 16,-5 1-26-16,5 0-25 16,0-3-4-16,0-5-15 15,19-3-77-15,7-6-95 0</inkml:trace>
  <inkml:trace contextRef="#ctx0" brushRef="#br0" timeOffset="170794.4743">23424 9129 622 0,'0'0'159'0,"0"0"-68"15,0 0 0-15,0 0-26 16,0 0-62-16,0 0-3 16,-23 25-115-16,14-25-242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3:57:43.85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3112 5375 486 0,'0'0'0'16,"91"0"0"-16,-32-9-8 15,1-5-11-15,1-3-145 16</inkml:trace>
  <inkml:trace contextRef="#ctx0" brushRef="#br0" timeOffset="567.9875">2858 6258 744 0,'0'0'61'15,"0"0"28"-15,0 0-53 16,94-76-27-16,-39 51-9 16,0 3 0-16,-1 8-7 15,-7 9-24-15,-7 5-41 16,-6 15-21-16,-16 16-97 16,-18 7-196-16</inkml:trace>
  <inkml:trace contextRef="#ctx0" brushRef="#br0" timeOffset="800.5068">2891 7383 793 0,'0'0'58'16,"0"0"-58"-16,0 0-23 15,0 0-5-15,0 0 23 16,98 17 5-16,-56-31 0 16,9-6-9-16,10-4 9 15,6 4-74-15,-4 4-76 16,-14 12-242-16</inkml:trace>
  <inkml:trace contextRef="#ctx0" brushRef="#br0" timeOffset="988.0518">3018 8107 740 0,'0'0'5'16,"0"0"-5"-16,0 0-23 16,89-10 7-16,-50-9 3 15,0-1-14-15,-1 7-5 16,-2 11 1-16,-10 2-91 15,-16 15-348-15</inkml:trace>
  <inkml:trace contextRef="#ctx0" brushRef="#br0" timeOffset="1163.0384">3085 8758 447 0,'0'0'0'0,"0"0"23"16,0 0-14-16,0 0 1 15,0 0 12-15,63 75-21 16,-41-70 9-16,5 1-10 16,-2 7-4-16,-2 2-56 15,-6 4-137-15</inkml:trace>
  <inkml:trace contextRef="#ctx0" brushRef="#br0" timeOffset="1318.0909">2979 9482 699 0,'0'0'106'0,"0"0"-86"16,0 0-20-16,0 0-31 15,0 0 15-15,0 0-25 16,75 79-62-16,-47-72-43 16,2 3-125-16</inkml:trace>
  <inkml:trace contextRef="#ctx0" brushRef="#br0" timeOffset="1461.8919">2982 10212 665 0,'0'0'56'0,"-15"75"-51"0,15-41-5 16,6 2-36-16,12 0-16 15,-2-1-117-15</inkml:trace>
  <inkml:trace contextRef="#ctx0" brushRef="#br0" timeOffset="1604.085">2828 11325 406 0,'0'0'0'0,"0"0"-110"15</inkml:trace>
  <inkml:trace contextRef="#ctx0" brushRef="#br0" timeOffset="1755.0491">3019 11758 302 0,'6'108'146'0,"-6"7"-89"15,-3 8-20-15,-25 3 15 16,-5 2-52-16,-4-2 7 16,2-3 6-16,7-9-9 15,8-5 13-15,11-2-9 16,7-1-2-16,2 3-12 15,0 10-26-15,0 1-54 16,4 4-64-16</inkml:trace>
  <inkml:trace contextRef="#ctx0" brushRef="#br0" timeOffset="5104.7621">6815 3585 532 0,'0'0'98'15,"0"0"-79"-15,0 0 18 16,0 0-17-16,0 0 27 15,0 0-12-15,0 0-11 16,9-48 27-16,-9 45-39 0,0 0 11 16,0 2 5-1,0 1-24-15,0 0 18 0,0 0-22 16,0 0 7-16,0 0-13 16,0 0 6-16,0 0 0 15,0 0-3-15,0 0-9 16,2 0 11-16,2 9-12 15,2 11 13-15,5 6-4 16,-2 7 9-16,2 1-5 16,-1-1 11-16,3 0-9 15,0-6 3-15,-1-4-5 16,0-6 6-16,-2-5-1 16,-3-7-2-16,-4-2-3 15,4-3 5-15,0 0-3 16,9 0 23-16,9-17 1 0,8-11-20 15,4-5 15-15,-1-9-21 16,-2 3 0-16,-7 2-2 16,-5 6 8-16,-7 10-6 15,-6 9 0-15,-6 4 2 16,-1 5-16-16,-2 3 14 16,0 0-37-16,0 0-27 15,0 0-73-15,0 0 0 16,0 8-68-16,0 1-83 15</inkml:trace>
  <inkml:trace contextRef="#ctx0" brushRef="#br0" timeOffset="8969.3594">4632 5585 454 0,'0'0'72'0,"0"0"-4"16,0 0-55-16,0 0-7 15,0 0 56-15,0 0-48 16,0 0 4-16,-6-14-3 16,6 13-14-16,0 1 22 15,0-2-17-15,0 1-4 16,0-2 11-16,0-2-13 16,0 3 0-16,0-3 11 15,0 4-11-15,0 0 0 16,0 1-3-16,0 0 3 0,0 0 11 15,0 0-1-15,0 0-9 16,0 0 0-16,0 0 4 16,0 0-7-16,0 0 2 15,0 0 0-15,9-2-1 16,13-1 4-16,6-5 5 16,2 1 17-16,4 0-21 15,-2 1 11-15,-1 2-15 16,-1 2 0-16,-6 0 9 15,-3 2-9-15,-3 0-2 16,-6 0-12-16,-4 0 18 16,-5 0-4-16,-1 0 0 0,-2 0 11 15,3 0-30-15,-2 0 19 16,1 0-24-16,4 0-18 16,-1 0-17-16,5 0-22 15,-4 2-71-15,-3-2-212 16</inkml:trace>
  <inkml:trace contextRef="#ctx0" brushRef="#br0" timeOffset="12185.463">6159 5407 435 0,'0'0'64'0,"0"0"-5"15,0 0 0-15,0 0 1 16,0 0-38-16,0 0 44 16,-5 0-63-16,4 0 27 15,1 0-1-15,-1 0-12 16,1 0 28-16,0 0-22 15,0 0 0-15,0 0 10 16,0 0-29-16,0 0 3 16,0 0-14-16,0 0 22 15,0 0-27-15,2 0 12 16,16 2 0-16,5 1-2 16,7 2 2-16,4-1 0 15,0 1-4-15,4 2 12 0,-1-4-16 16,-1-1 7-1,-1-2 1-15,-3 0-4 0,-8 0 4 16,4 0-2-16,-3-7 1 16,-2 1-47-16,-3 1 14 15,-6-1-32-15,2 3-16 16,-5 1-18-16,-5-1-127 16</inkml:trace>
  <inkml:trace contextRef="#ctx0" brushRef="#br0" timeOffset="16018.4015">7190 4511 206 0,'0'0'69'15,"0"0"-44"-15,0 0 14 16,0 0 56-16,0 0-87 15,0 0 10-15,0 0 5 16,0 0-13-16,0 0-10 16,1 0 39-16,-1-2 19 15,2 0-7-15,-1-1-46 16,-1 3 28-16,0-1-4 16,0 1-4-16,0 0-4 15,0 0-6-15,0 0-6 0,0 0 40 16,0 0-49-16,0 0 0 15,0 0 0-15,0 0 15 16,0 0-3-16,0 0-5 16,3 0-3-16,-3 0 0 15,4-2-4-15,1 2 0 16,6-1-4-16,3-1 8 16,0 1-4-16,5-4 0 15,-2 2 1-15,-1 1-10 16,2-1 11-16,-2 0-2 15,-2 0 1-15,-1 0 7 16,-4-1-7-16,-1 3-1 0,-4 1 2 16,-1-2-8-16,-3 2 6 15,0 0-1-15,0 0 1 16,0 0 0-16,0 0 4 16,0 0-4-16,0 0 5 15,0 0-19-15,0 0 14 16,0 0-15-16,0 0 13 15,0 0-18-15,0 0-26 16,0 0-37-16,0 0-44 16,-3 0-109-16</inkml:trace>
  <inkml:trace contextRef="#ctx0" brushRef="#br0" timeOffset="17399.8244">6284 4611 317 0,'0'0'150'16,"0"0"-98"-16,0 0 14 15,0 0-28-15,0 0-18 16,0 0 29-16,-4 0-48 0,4 0 9 16,0 0-5-1,0 0-1-15,0 0 22 0,0 0-26 16,0 0 0-16,0 0 0 16,0 0 0-16,0 0-1 15,13 0 0-15,5 0 2 16,8 0 10-16,0-1-10 15,6-3 5-15,-2 1 4 16,5-1-7-16,-2-2-2 16,-1 3-1-16,3-1 9 15,-5 0-10-15,0 1 1 16,-4 0 0-16,2 3-1 16,-6-2-6-16,3 1 7 15,-8 1 10-15,-1 0-9 0,-4 0-1 16,-1 0 0-16,-4 0 0 15,-1 0 0-15,-1 0 6 16,-4 0-4-16,1 0-4 16,-2 0 8-16,1 0-9 15,-1 0 3-15,0 0 0 16,3 0-2-16,-3 0 2 16,0 0 0-16,0 0-1 15,0 0 10-15,0 0-7 16,0 0-2-16,0 0 3 15,0 0-9-15,0 0 6 16,0 0-25-16,0 0-25 16,0 0-55-16,0 0-145 0</inkml:trace>
  <inkml:trace contextRef="#ctx0" brushRef="#br0" timeOffset="20158.9238">4789 5632 245 0,'0'0'87'16,"0"0"-54"-16,0 0 42 15,0 0-43-15,0 0-2 16,0 0 38-16,0 0-63 15,-10-15 13-15,10 15-2 16,0 0-4-16,0 0 15 16,0 0-19-16,0 0 14 15,0 0-19-15,0 0 0 16,0 0 3-16,0 0-6 16,0 0 0-16,0 0-3 0,0 0 6 15,0 0-6 1,0 0 6-16,10 0 1 0,15-5 4 15,6 0-7-15,6-2 4 16,6-2 26-16,4 2-26 16,3-3-3-16,2 1 13 15,-2 1 0-15,-4-1-12 16,-4 3-3-16,-4-2 0 16,-3 2-2-16,-9 3 2 15,-1-1 0-15,-10 0-14 16,0 1 32-16,-5 0-14 15,-4 1-1-15,-3 1 6 16,0-1 22-16,-3 2-29 0,0 0 4 16,0 0 11-16,1 0-14 15,1 0-6-15,4 0-4 16,0-2 7-16,1 1 2 16,-1 1-2-16,-1-2 4 15,-2 2-12-15,-3 0 16 16,1 0-8-16,-1 0 0 15,0 0-8-15,0 0 1 16,0 0 7-16,0-1-25 16,-4 0-10-16,-14-3-93 15,-5-2-72-15</inkml:trace>
  <inkml:trace contextRef="#ctx0" brushRef="#br0" timeOffset="20622.598">5195 5456 476 0,'0'0'83'16,"0"0"-45"-16,0 0-20 16,0 0 27-16,0 0 11 15,0 0-40-15,-5 0-15 16,5 0-1-16,0 0 4 15,4 3-9-15,11 2 6 16,9-2-1-16,2 2 3 0,4-1-1 16,2 1 4-16,-2-2 13 15,4 0-14-15,-1 1-1 16,-2 0-3-16,-1 2 3 16,-2 4-4-16,-4 0-6 15,-4 3 6-15,-3 1 8 16,-5 2-4-16,0-1-3 15,-6 1 0-15,-3 1 7 16,-3 0 0-16,0 3-8 16,-3 2 0-16,-15 0 15 15,-1 2-15-15,-5 0 21 16,-3 2-15-16,-1-4-3 16,4 0 5-16,3-5-8 0,5-4 0 15,5-7-8 1,4-3 14-16,7-3-15 0,0 0-30 15,0 0-12-15,0-3-72 16</inkml:trace>
  <inkml:trace contextRef="#ctx0" brushRef="#br0" timeOffset="23761.2642">9506 3522 255 0,'0'0'127'15,"0"0"-67"-15,0 0-20 16,0 0-7-16,0 0 66 16,0 0-64-16,0 0 16 0,0 0 28 15,0-8-47-15,0 7 20 16,0 0 0-16,0-1-39 16,0 2 31-16,0 0-43 15,0 0 3-15,0 0 0 16,0 0 2-16,0 0-10 15,0 0 4-15,0 0 0 16,0 0-11-16,0 0 11 16,0 0-8-16,0 2 4 15,0 9 8-15,6 3-10 16,5 2 6-16,2 4 0 16,-1 2-5-16,6-1 5 15,-3 1 0-15,2 0 1 16,2-1 8-16,1-2-16 15,1-2 7-15,-4-2 0 0,0-5-4 16,-4-3 4-16,-2-2 0 16,-2-5 2-16,-1 1 8 15,-4-1-6-15,-1 0-4 16,-1 0 0-16,2 0 7 16,-1-12-7-16,0-1 0 15,2-1 7-15,2-2 1 16,1-2-16-16,6 2-26 15,3-1-69-15,5 3 20 16,5-3-73-16,0 8-154 16</inkml:trace>
  <inkml:trace contextRef="#ctx0" brushRef="#br0" timeOffset="34649.3363">8128 6370 482 0,'0'0'97'16,"0"0"-73"-16,0 0-2 16,0 0 9-16,0 0-10 15,0 0 26-15,0 0-40 16,9 4-5-16,0-4 12 0,6 0 1 15,6 0-1-15,5 0 41 16,3 0-52-16,-1 0 16 16,5 0-17-16,-2 0-2 15,-1 0 6-15,-3 0 10 16,-4 0-2-16,-3 0-14 16,-2-2 0-16,-4 0 15 15,-1 2-15-15,-4-3 0 16,0 3 0-16,-3-1 0 15,0 1-1-15,0 0 1 16,-3 0-58-16,1 0 4 16,1 0-80-16,-5 4-55 0</inkml:trace>
  <inkml:trace contextRef="#ctx0" brushRef="#br0" timeOffset="39212.6609">14407 4495 452 0,'0'0'108'15,"0"0"-91"-15,0 0 15 16,0 0-27-16,0 0 25 15,0 0 7-15,0 0 0 16,-23-25-14-16,21 23 16 16,1 1-25-16,1 1 69 15,-2 0-80-15,2 0 16 16,-1 0-5-16,1 0-9 16,0 0-1-16,0 0-4 0,0 0 0 15,0 0-1-15,0 0 2 16,0 0-1-16,0 0 0 15,0 0 3-15,0 0 12 16,0 0-15-16,0 0 3 16,0 0-4-16,0 0 1 15,0 0 0-15,0 0-11 16,0 0 16-16,0 0-8 16,0 0 3-16,1 0 0 15,4 0-2-15,-1 0 2 16,3 0 0-16,-1 0-4 15,4 0 9-15,3 0-7 16,0 0 2-16,7 0 0 16,-4 0 2-16,3 0-2 0,-2 0 0 15,-1-1 1-15,-4-2 2 16,0 1-2-16,-6 2-2 16,-4-2 6-16,-2 2-8 15,0 0 3-15,0 0 0 16,0 0 19-16,0 0-14 15,0 0-1-15,0 0-4 16,0 0 0-16,0 0-4 16,0 0 4-16,0 0-6 15,3 0-8-15,-3 0-26 16,0 0-7-16,0 0-32 16,0 0-11-16,0 0-8 15,0 0-14-15,-6 0-233 16</inkml:trace>
  <inkml:trace contextRef="#ctx0" brushRef="#br0" timeOffset="42680.8418">13462 6900 368 0,'0'0'93'16,"0"0"-41"-16,0 0-5 16,0 0 20-16,0 0 44 0,0 0-72 15,0 0 3-15,-2-18 18 16,2 14-33-16,0-1 6 16,0 2-8-16,0 1-18 15,0-1 20-15,0 1-20 16,0 0-7-16,0 2 12 15,0 0-12-15,0 0 8 16,0 0-8-16,0 0 0 16,0 0-5-16,0 0-10 15,0 0 6-15,0 0 5 16,0 0 8-16,0 7-11 16,2 0 7-16,2 1 0 0,2 1 7 15,-1 2-7-15,1 0 0 16,0-3-3-16,-2-2 15 15,1-1-12-15,-4-4 0 16,2 1 0-16,0-2-20 16,4 0 20-16,4 0-35 15,4-5-4-15,0-14-96 16,-6-4-174-16</inkml:trace>
  <inkml:trace contextRef="#ctx0" brushRef="#br0" timeOffset="43733.3659">9802 6938 529 0,'0'0'71'0,"0"0"-39"16,0 0 15-16,0 0-19 0,0 0 37 16,0 0-32-16,0-11-14 15,0 11 17-15,0 0-36 16,0 0 0-16,0 0-3 16,0 1 10-16,0 13-10 15,0 8 3-15,5 6 0 16,1 4 29-16,2 1-19 15,-1-5-2-15,2-4 21 16,3-6-28-16,0-8 2 16,1-3-3-16,2-5 0 15,3-2 2-15,3 0 6 16,3-7-8-16,3-10 6 16,0-2-2-16,-3-2-8 15,2 1 3-15,0 0-91 0,-2 3 7 16,0 5-85-16,2 2-208 15</inkml:trace>
  <inkml:trace contextRef="#ctx0" brushRef="#br0" timeOffset="45557.0861">11603 7308 531 0,'0'0'37'0,"0"0"9"15,0 0-44-15,0 0 33 16,0 0 68-16,0 0-55 16,-1-2 0-16,1 2-32 15,0 0 0-15,0 0 12 16,0 0-16-16,0 0-7 15,0 0 18-15,0 0-23 0,9 0 0 16,13 0 3 0,9 0 5-16,8 0 16 0,3 0-24 15,3 0 0-15,-5 0 10 16,-4 0-8-16,-6 0-2 16,-3 0 4-16,-8 0 0 15,-6 2-4-15,-2-2 0 16,-5 3 0-16,-1-3 10 15,0 0-10-15,0 0 0 16,2 2-1-16,-4-2 1 16,0 0-6-16,0 0-9 15,-2 0-54-15,6 0 15 16,-1 0-97-16,1 0-131 16</inkml:trace>
  <inkml:trace contextRef="#ctx0" brushRef="#br0" timeOffset="49138.0905">16273 3741 488 0,'0'0'132'15,"0"0"-95"-15,0 0-9 16,0 0 28-16,0 0-21 16,0 0-9-16,0 0 24 15,0 6-27-15,0-6 9 16,0 0-7-16,0 0-5 15,0 0 23-15,0 0-35 16,0 0 3-16,0 0-1 16,0 2-8-16,0-1 4 15,0 1-6-15,0 0-18 0,0 4 13 16,0 8-3 0,5 3 8-16,1 5-9 0,4 0 13 15,2-1-4-15,-4-2 0 16,4-2 0-16,-2-4 7 15,-3-5-7-15,3-4 2 16,-4-3 6-16,4-1-8 16,5 0 8-16,9-5 5 15,5-13-6-15,6-5 17 16,-4-1-24-16,-3 3-8 16,-4-1 3-16,-6 2 10 15,0 2-4-15,-4 3-1 16,0 1-4-16,-3 3-6 15,-1 4-42-15,-1 0-52 0,2 7-6 16,1-3-51-16,-3 1-231 16</inkml:trace>
  <inkml:trace contextRef="#ctx0" brushRef="#br0" timeOffset="51817.1409">16142 6679 516 0,'0'0'19'0,"0"0"39"15,0 0-41-15,0 0 31 0,0 0-19 16,0 0-6-16,0 0-14 16,-65-19-4-16,51 19 10 15,1 2-14-15,-2 7 17 16,-2 6-14-16,-1 2-1 16,-1 5 0-16,0 3 17 15,5 5-15-15,1 2 8 16,2 1-7-16,4 5-6 15,2 1 12-15,4 6-5 16,1-1 2-16,1-1-5 16,16 2 6-16,7-8 0 15,10-7-10-15,11-1 2 16,6-9 2-16,11-5 12 0,3-5 22 16,1-7-27-1,-2-3-5-15,-2 0 5 0,-11-13-10 16,-10-7-1-16,-7-5 9 15,-8-7-9-15,-8-6 0 16,-3-5 0-16,-8-5 2 16,-6-1-2-16,-1 1 0 15,0 4 0-15,-7 3-4 16,-12 6 7-16,-6 5-7 16,-5 3-2-16,-2 6 6 15,-6 5-13-15,-1 5 22 16,-4 2-9-16,4 6 0 0,3 3 3 15,3 0-13-15,3 9 10 16,2 5-2-16,5 3-1 16,4 3 3-16,4 4-8 15,3-2-35-15,4 2 9 16,1-2-20-16,7-3-23 16,0-5-148-16</inkml:trace>
  <inkml:trace contextRef="#ctx0" brushRef="#br0" timeOffset="52699.4551">16602 6974 526 0,'0'0'116'0,"0"0"-105"15,0 0-11-15,0 0 3 16,0 0 13-16,0 0-14 16,-7 0 1-16,11 0 2 0,10 0 12 15,6 0 15 1,5 0 1-16,8 0 17 0,7 0 13 15,4-7-31-15,6-11-5 16,3-3 1-16,3-4-14 16,6-3 11-16,0-3-8 15,-1 0-15-15,-3 0 5 16,-7 3-3-16,-9 2 0 16,-11 1-4-16,-5 4 7 15,-9 4-3-15,-6 1-4 16,-4 5 3-16,1 2 21 15,-5 4-24-15,1-1 0 16,-3 2-1-16,1-1 1 16,1 0-4-16,-1 3-5 15,-1 1-26-15,1-1-14 0,-2 2-54 16,0 0-39-16,0 0-51 16,-3 0-204-16</inkml:trace>
  <inkml:trace contextRef="#ctx0" brushRef="#br0" timeOffset="53064.3135">17101 6631 446 0,'0'0'239'15,"0"0"-218"-15,0 0-16 16,0 0 31-16,0 0 3 15,96-66 3-15,-63 50-13 0,4 1-8 16,1-4-7-16,1 4-9 16,-3-1-2-16,-6 4 0 15,-5 6-3-15,-5 2 0 16,-6 4-4-16,-3 0 2 16,-2 7 2-16,-2 10-4 15,0 8 16-15,-6 3 16 16,-1 4 2-16,0 1-13 15,0 4 9-15,0-1-13 16,0 0 6-16,-9-4-15 16,1-3 1-16,1-1 2 15,1-5-7-15,0 1-19 16,0-4-30-16,-3 1-71 0,0-4-83 16</inkml:trace>
  <inkml:trace contextRef="#ctx0" brushRef="#br0" timeOffset="57899.4193">15393 7014 397 0,'0'0'169'15,"0"0"-132"-15,0 0-10 0,0 0 43 16,0 0-6-16,0 0-20 16,0 0 26-16,-41 1-32 15,27-1-28-15,-5 0 10 16,-5-2-16-16,-6 2 17 15,-5 0-21-15,0-2 0 16,0 2 45-16,4-5-37 16,0-2 8-16,6-1 16 15,1-5-31-15,3-3 9 16,0-2-10-16,2-5 4 0,4-1 4 16,0 0-7-1,4-3-1-15,5 3 0 16,2-1 10-16,4-1-15 0,0 2 5 15,0 1 0-15,0 1-2 16,2-1 2-16,8 4 0 16,2-1-1-16,1 4 14 15,2-1-23-15,-2 0 10 16,3 5 0-16,-5 4 4 16,-1 2-4-16,-2 2-1 15,-2 3-3-15,-1 0 4 16,-2 1-6-16,1 0-7 15,4 0-43-15,1 0 50 16,2 2-88-16,2 3-15 16,-4-2-4-16,-1-3-98 0</inkml:trace>
  <inkml:trace contextRef="#ctx0" brushRef="#br0" timeOffset="58296.6864">14946 6479 565 0,'0'0'73'0,"0"0"-17"0,0 0-53 15,0 0 16-15,0 0 4 16,0 0-13-1,56-30 24-15,-24 23-32 0,2 1 22 16,7 0-12-16,-2 4-9 16,-3-1 7-16,-3 3-10 15,-4 0-4-15,-4 0-4 16,-6 9 8-16,-1 4 0 16,-6 6 2-16,-6 1-2 15,-6 6 0-15,0 3 0 16,0 1 2-16,-13 1 14 15,-5-1-10-15,-5 0-6 16,1-5 0-16,-2-1 6 16,5-5-6-16,7-4 0 0,7-6-59 15,5-6-43-15,0-3-289 16</inkml:trace>
  <inkml:trace contextRef="#ctx0" brushRef="#br0" timeOffset="61931.4898">14822 5355 467 0,'0'0'100'0,"0"0"-44"16,0 0-23-16,0 0-24 16,0 0 37-16,0 0-16 15,0 0 5-15,0 0 5 16,0 0-16-16,0 0-7 15,0 0-17-15,0 0 8 16,0 0-26-16,0 11 18 0,0 5-11 16,0 8 8-1,0 1 6-15,0-1-2 0,6-5-1 16,0-2 6-16,6-7-15 16,-5-3 18-16,4-4-9 15,4-3 2-15,1 0 10 16,8-13 9-16,1-4-21 15,0-2 4-15,-5 1-4 16,-1 0 0-16,-2 1-7 16,2 3-2-16,-2 1-31 15,-1 3-5-15,2 4-17 16,0 3-47-16,1 3-49 16</inkml:trace>
  <inkml:trace contextRef="#ctx0" brushRef="#br0" timeOffset="63957.3606">19831 3768 618 0,'0'0'79'0,"0"0"-44"15,0 0 20-15,0 0-9 16,0 0 13-16,0 0 0 16,0-51-37-16,0 47 24 0,0 4-32 15,0 0-14-15,0 0 13 16,0 0-13-16,0 0-9 16,0 0 3-16,4 0-9 15,2 8-7-15,5 12 17 16,2 6 5-16,-1 7-7 15,1-1 7-15,-2 5 0 16,-4-1 2-16,2-3 0 16,-1-4-2-16,-1-5 0 15,-1-7 7-15,0-7-5 16,-1-3-2-16,-1-4 0 16,1-3 0-16,4 0 7 15,7 0-5-15,5-16 9 16,9-7-9-16,5-4 8 0,-5 0-10 15,-3 4 0-15,-4 0 0 16,-6 7 12-16,-1 3-12 16,-6 5 0-16,-3 2-25 15,-2 3 23-15,2 2-54 16,5 1-18-16,2 0 0 16,3 4-26-16,-3 13-55 15,-2 2-122-15</inkml:trace>
  <inkml:trace contextRef="#ctx0" brushRef="#br0" timeOffset="66184.5134">19400 6691 513 0,'0'0'118'0,"0"0"-59"16,0 0 7-16,0 0-27 15,0 0 45-15,0 0-41 16,0-3-4-16,0 3 4 16,0 0-16-16,-11 0 4 15,-7 2-31-15,-12 15 8 16,-11 8 3-16,-4 6 3 0,-7 5-14 15,-2 3 5-15,2 1 4 16,-3 4-16-16,1 1 7 16,7-4 0-16,10-9-8 15,14-7-48-15,11-8-41 16,9-6-53-16,3-11-146 16</inkml:trace>
  <inkml:trace contextRef="#ctx0" brushRef="#br0" timeOffset="68247.0055">19352 5683 208 0,'0'0'292'0,"0"0"-241"16,0 0 21-16,0 0-38 15,0 0 8-15,0 0 30 16,-18-23-63-16,15 20 41 15,-2 3-9-15,1-1-14 16,0-1-3-16,-4 1-18 0,-4 1 12 16,-1 0-14-16,-5 0-4 15,-6 0 1-15,0 1 10 16,0 8 1-16,-2 3-14 16,2 4 2-16,2 2 0 15,2 6 6-15,4 5-6 16,0 3 4-16,3 2-19 15,4 5 18-15,5 2-3 16,4 4 0-16,0 5 0 16,3 3 0-16,14 4 0 15,5-1 1-15,0-4 6 16,4-4-7-16,1-10 0 16,6-9-11-16,2-7 18 0,4-6-12 15,4-8 5-15,1-3 0 16,3-5 5-16,1 0-5 15,-2-8 0-15,0-8-1 16,-3-4 2-16,-6-2-8 16,-5-3 7-16,-8-2 0 15,-8-1 1-15,-4-3 6 16,-9-3-3-16,-3-4-4 16,0-4 3-16,-18-4-5 15,-7-4 2-15,-5-1 0 16,-3 0-6-16,-1 9 19 15,0 7-11-15,-2 10 16 16,0 8-15-16,-2 5 9 16,3 5-12-16,2 4-2 0,1 3-3 15,6 0 5-15,1 0-1 16,2 6-6-16,-1 5-25 16,5 1 16-16,2 3 3 15,3 0-32-15,6 1 10 16,2 2-15-16,6 1-43 15,0-4-41-15,3-5-160 16</inkml:trace>
  <inkml:trace contextRef="#ctx0" brushRef="#br0" timeOffset="68883.6006">19509 6029 465 0,'0'0'36'16,"0"0"-36"-16,0 0-7 15,0 0 7-15,0 0 9 16,0 0 13-16,28 4 49 16,-9-3-28-16,1-1 0 15,10 0 1-15,1 0-40 16,6 0 55-16,2-6-53 16,0-4 15-16,-2-1-20 15,0-1 8-15,-5-5-9 0,0-2 0 16,-6-4 10-16,-5-5-10 15,-2-2 0-15,-2-6 0 16,-1-1 6-16,-1 2-4 16,-3 0-2-16,-3 4 16 15,-3 7-12-15,-3 7 37 16,-2 3-39-16,2 2 3 16,-3 4 3-16,0 5-8 15,0 1 0-15,0 1-2 16,0 1-19-16,0 0-5 15,0 0-33-15,-12 0-32 16,-5 0-38-16,-5 9-66 16</inkml:trace>
  <inkml:trace contextRef="#ctx0" brushRef="#br0" timeOffset="69192.8512">19880 5680 483 0,'0'0'73'16,"0"0"-33"-16,0 0-1 15,90-51-1-15,-60 39-5 16,-2-1-15-16,-1 2 25 16,-4 6-39-16,-2 1-4 15,-6 4 7-15,0 0 4 16,-3 2-19-16,-4 16 8 0,3 7 0 15,-9 2 12-15,-2 2-10 16,0 2 0-16,0 2 27 16,-7 0-26-16,-2 1 6 15,2-1-9-15,2-1-7 16,0-2-4-16,5-7-98 16,-3-8-101-16</inkml:trace>
  <inkml:trace contextRef="#ctx0" brushRef="#br0" timeOffset="74014.6507">18463 5967 295 0,'0'0'295'0,"0"0"-229"16,0 0-50-16,0 0 64 15,0 0-67-15,0 0 16 16,0 0 43-16,0 0-45 15,0 0 17-15,0 0-23 16,0 0-12-16,0-4 58 0,-7-3-59 16,-1-2 7-1,-2 3 14-15,-8-4-28 0,0-1 17 16,-6 3-18-16,-2-1 0 16,0-3 16-16,-1-2-11 15,-1-2-5-15,0 0 23 16,2-4-17-16,-1-3 0 15,2 0-6-15,-1-4 0 16,4-1 8-16,4-3-5 16,2 1-3-16,4-1 0 15,6-1 8-15,0-3-16 16,6 2 8-16,0 4 0 16,0 5-22-16,12 6 3 15,-2 2 3-15,1 7 7 0,-3 1-10 16,0 4-2-16,1 3-60 15,0 1-42-15,-2 0 25 16,1 0-50-16,0 3-29 16</inkml:trace>
  <inkml:trace contextRef="#ctx0" brushRef="#br0" timeOffset="74418.8441">17899 5542 574 0,'0'0'71'0,"0"0"6"15,0 0-52-15,0 0 29 16,0 0-17-16,0 0-29 15,-25-50 32-15,25 33-40 16,16 0 0-16,4-2-8 16,10 1 23-16,0 4-30 15,6 2 15-15,-3 6-8 16,-1 4-12-16,-4 2 20 16,-6 0-11-16,-2 0-1 15,-2 3 21-15,-6 10-20 16,-2 1 11-16,-4 5 0 0,-3-2 6 15,-3 5-6-15,0 1-3 16,0-1 3-16,0 0 3 16,-5 3-3-16,1-4-56 15,3-6-69-15,1-3-27 16</inkml:trace>
  <inkml:trace contextRef="#ctx0" brushRef="#br0" timeOffset="79703.9841">5327 3372 663 0,'0'0'167'16,"0"0"-107"-16,0 0-17 16,0 0-3-16,0 0-19 15,0 0 27-15,0 0-48 16,0 0-5-16,0 3 3 15,0 17 4-15,0 7 15 16,0 1-3-16,3 2-12 16,-2-3 8-16,1 0-10 15,-1-5 0-15,1-5-4 16,-1-8-11-16,1-3-63 0,-2-6-48 16,0-1-42-1,0-23 21-15</inkml:trace>
  <inkml:trace contextRef="#ctx0" brushRef="#br0" timeOffset="80064.4517">5134 3330 624 0,'0'0'83'0,"0"0"-32"16,0 0-13-16,-88 14 19 15,72 6-51-15,2 8-5 16,10 10 4-16,4 5 5 15,1 7-10-15,19 2 0 16,4-3 7-16,4-11 11 16,2-12-18-16,1-10 0 0,3-10-14 15,1-6 30-15,2-8-16 16,2-22 3-16,-5-11 0 16,-4-8 5-16,-5-6-3 15,-11 3-5-15,-11 4 0 16,-3 5 0-16,-6 4 0 15,-16 8 0-15,-4 9 5 16,-1 10 4-16,-3 12-9 16,-7 0 0-16,-2 17-3 15,-1 14-17-15,4 8-6 16,9 2-51-16,14 1-75 16,13-4-70-16</inkml:trace>
  <inkml:trace contextRef="#ctx0" brushRef="#br0" timeOffset="81038.4054">8403 3324 848 0,'0'0'69'0,"0"0"-26"15,0 0-43-15,0 0 0 16,0 0-3-16,0 0 7 0,105-33-4 16,-75 43 0-16,-4 6 0 15,-4 5-14-15,-9 2 14 16,-8 3-1-16,-5 0-4 16,-10 6-1-16,-21-2 6 15,-10 1 0-15,2-3 6 16,4-7-7-16,13-9 1 15,12-4 0-15,7-8 3 16,3 0 1-16,0 0 11 16,3 0-15-16,18-12 1 15,13-5 6-15,9-2-7 16,5 1-3-16,-3-2 0 16,-8 1 6-16,-4-2-3 15,-9-3 0-15,-5-1 1 0,-10-4 18 16,-6-4-12-16,-3-1-7 15,-12-7 18-15,-19 2-10 16,-12-3 18-16,-5 5-26 16,-6 5 2-16,3 10 7 15,6 11-9-15,4 7-4 16,4 4-2-16,4 1 1 16,3 18 1-16,3 6-1 15,3 6 5-15,9 8-14 16,6 2 19-16,9 7-5 15,0-1 0-15,20 4-5 16,18-2 5-16,10-1 0 16,12-1-42-16,9-7-7 15,0-10-123-15,-4-10-190 0</inkml:trace>
  <inkml:trace contextRef="#ctx0" brushRef="#br0" timeOffset="82192.5036">12416 3442 636 0,'0'0'118'0,"0"0"-54"16,0 0-34-16,0 0-28 15,0 0 38-15,0 0-14 16,40-70-5-16,-28 65 13 16,5 5-34-16,2 0 0 15,4 0-8-15,-3 4 17 16,-3 9-17-16,-5 4 8 15,-8 4 0-15,-4 3 4 16,0-2-4-16,-7 2 0 0,-11 1 6 16,0-5 0-1,6-6-3-15,5-2-3 0,5-9 0 16,2-3-11-16,0 2 11 16,0 3-12-16,9 2 1 15,9 8 8-15,2 2 3 16,-4 3 0-16,-6 3 2 15,-7 1 6-15,-3-2-8 16,-6 1 0-16,-16-2 12 16,-9-2-3-16,-3-2 21 15,0-4 3-15,2-7-21 16,2-1 32-16,3-5-29 16,2 0-10-16,0-17 12 15,5-5-13-15,1-9 3 0,5-4-7 16,2-8-6-16,6-5-2 15,5-2 8-15,1 3-18 16,0 3 15-16,10 10-5 16,13 8 1-16,5-1-13 15,3 8-14-15,5 2 27 16,1 2-31-16,5 2 4 16,0 5 29-16,1 6-2 15,0 2 5-15,2 10-5 16,-5 14 7-16,-5 5-3 15,-9 6 3-15,-5 5-9 16,-9 4 7-16,-7 4 4 0,-5 0-1 16,0-1-1-16,-14-5 7 15,-5-3-8 1,7 0 1-16,-3 0-92 0,2-6-57 16,6-5-228-16</inkml:trace>
  <inkml:trace contextRef="#ctx0" brushRef="#br0" timeOffset="83146.9118">15398 3534 569 0,'0'0'95'0,"0"0"-74"0,0 0-17 16,0 0-4-16,-38 100 64 15,34-74-24-15,4-1-23 16,0-3 7-16,0-5-20 16,10-6 10-16,4-3-2 15,5-6-11-15,5-2 52 16,9-3-35-16,7-18-9 15,2-7-5-15,-2-1 8 16,-8 3-14-16,-14 4 2 16,-7 8 0-16,-8 7 7 15,-3 7-2-15,0 0-2 16,0 3-3-16,-16 20 3 16,-4 13-3-16,-2 6 0 0,3 2 2 15,7-3-7 1,4-1 5-16,3-5 0 0,3-5-2 15,2-5-3-15,0-8 0 16,0-6-94-16,2-11-31 16,3 0-57-16</inkml:trace>
  <inkml:trace contextRef="#ctx0" brushRef="#br0" timeOffset="83559.966">15356 3506 582 0,'0'0'152'0,"0"0"-147"0,0 0 10 15,-101 14 25-15,68 11-17 16,3 1 12-16,2 5-19 16,3 5-13-16,11 2 17 15,4 3-20-15,10-3 0 16,0 0 0-16,14-3 11 15,15-3-11-15,8-3 0 16,7-9 11-16,12-5-2 16,5-11-9-16,11-4-12 15,1-7 11-15,7-14-28 16,-8-7 18-16,-9-2-32 0,-14-4 5 16,-12 0 18-1,-13-5 2-15,-18-3 18 0,-6-1 4 16,-5-1 4-16,-24 1 15 15,-9 5-21-15,-8 6 3 16,-4 12 9-16,-3 13-7 16,-5 7-7-16,3 2 0 15,4 21-22-15,12 15-16 16,13 3-50-16,13 5-121 16</inkml:trace>
  <inkml:trace contextRef="#ctx0" brushRef="#br0" timeOffset="84662.7756">18683 3510 687 0,'0'0'24'0,"0"0"5"16,0 0-29-16,0 0-6 16,-109 21 6-16,76-2 39 15,7 1-31-15,11-3-4 16,11-2-4-16,4-1-2 15,0-1-2-15,9-4 4 16,15 3 0-16,7-2 6 16,2 0-2-16,3 2 24 15,-8 2-28-15,-4 0 0 16,-12 3-3-16,-6 5 6 16,-6 3-3-16,-6 6 40 15,-19-1-6-15,-11 2 38 16,-5-2-61-16,2-3 4 0,8-6-8 15,9-7 5-15,9-6-12 16,9-3 0-16,4-5-48 16,0 0-19-16,21-17-55 15,9-15-108-15</inkml:trace>
  <inkml:trace contextRef="#ctx0" brushRef="#br0" timeOffset="85081.4674">18596 3419 618 0,'0'0'74'15,"0"0"-13"-15,-94-11-34 16,64 11 30-16,-1 9-40 16,2 13-7-16,4 10 38 15,7 10-48-15,5 8 0 16,7 5 21-16,6-1-15 15,0 1 0-15,10-6-6 16,11-3 2-16,7-5-1 16,4-8-1-16,7-8 0 15,7-7 10-15,5-9-9 16,2-9 17-16,4 0-18 16,1-11 1-16,-3-14-25 15,-1-7 24-15,-9-2-12 0,-11-7 7 16,-13-5 3-16,-18-3-13 15,-3-4 13-15,-21 2-8 16,-19 8 0-16,-9 9-17 16,-6 12 27-16,-1 13-3 15,-2 7 8-15,0 2-17 16,-1 18-6-16,7 14-49 16,10 9 14-16,10 1-105 15,12-4-168-15</inkml:trace>
  <inkml:trace contextRef="#ctx0" brushRef="#br0" timeOffset="86289.2481">21640 3310 492 0,'0'0'68'0,"0"0"0"16,0 0-33-16,0 0 12 16,0 0-46-16,0 0 49 15,-68-18-32-15,42 25-11 16,-2 11 19-16,-3 8-8 16,-2 5 6-16,1 5 2 0,4 4 1 15,4 3 11 1,8 1-36-16,10-3 3 0,6-3-1 15,0-5-2-15,15-5 6 16,15-5-8-16,10-6 0 16,5-7 8-16,-3-7-8 15,-7-3-14-15,-11 0 3 16,-12 0 10-16,-11 0 1 16,-1 0 5-16,-3 0 2 15,-21-3 51-15,-11-4-58 16,-11 0 0-16,2 4 8 15,7 0-8-15,11 3-4 0,13 0 3 16,7 0-35 0,6 0 0-16,0 0-105 0,0-5-32 15,5-4-105-15</inkml:trace>
  <inkml:trace contextRef="#ctx0" brushRef="#br0" timeOffset="86731.898">21247 3246 599 0,'0'0'19'0,"0"0"2"0,0 0-21 15,-87 56 0-15,70-23 45 16,7 6-35-16,10 3 0 15,0 9-10-15,12 5 15 16,13 3-8-16,2 1-7 16,4-9 0-16,4-9-1 15,7-10 1-15,10-11 0 16,4-11-4-16,7-10 13 16,-2 0-1-16,-4-17-8 15,-7-10-1-15,-2-10-6 16,-9-10 6-16,-6-9 1 15,-8-10-3-15,-10-1 13 16,-13-5-7-16,-2 4-3 0,-23 7 0 16,-9 11 6-16,-9 16-6 15,-9 16 1-15,-9 16 9 16,-11 2-10-16,-4 20 0 16,1 11-4-16,7 5-14 15,15 6 10-15,15 1-47 16,13 3-56-16,11-6-42 15</inkml:trace>
  <inkml:trace contextRef="#ctx0" brushRef="#br0" timeOffset="95994.35">19322 6070 155 0,'0'0'0'15,"0"0"-4"-15,0 0-47 0</inkml:trace>
  <inkml:trace contextRef="#ctx0" brushRef="#br0" timeOffset="98095.8732">19260 5961 7 0,'0'0'79'0,"0"0"-37"16,0 0-11-16,0 0-9 16,0 0 0-16,0 0 7 0,-7-22 5 15,7 20 36 1,0 2-51-16,0 0 7 0,0-1-16 15,0-1 20-15,0 2-5 16,0 0-16-16,0 0 5 16,0 0-10-16,0 0 21 15,0 0 4-15,0 0 5 16,0-3-28-16,0-3-1 16,0 1-5-16,0-3-6 15,0 3-13-15,0-2 0 16,0 2 9-16,3 2 5 15,-3 2 5-15,0-2-15 0,0 1 18 16,0 2-3-16,0 0 12 16,0 0-5-16,0 0 24 15,0 0-5-15,0 0-3 16,0-2 22-16,0 2-32 16,0 0 19-16,0 0-25 15,0 0-3-15,-4 0-5 16,-3 14 1-16,-3 8 0 15,2 4-1-15,2-4 6 16,3-3-3-16,0-6-2 16,3-6-2-16,0-3-12 15,0-1 14-15,12-3 0 16,6 0 3-16,6 0 8 0,1-13 8 16,2-2-19-16,-8 0 10 15,-8 3-9-15,-8 2 6 16,-3 0-3-16,0 0 6 15,-10 1-5-15,-9 0-7 16,-1 3 2-16,-2 4-6 16,2 2-1-16,-3 0 7 15,5 14-11-15,3 3 8 16,5 0 6-16,7-4-13 16,1-2 4-16,2-5 3 15,0-1-11-15,3-1 14 16,9-2 0-16,5-2 13 15,2 0-11-15,-1 0 18 16,-4 0-16-16,-4-4 3 0,-7 3 9 16,-2 0-11-16,-1 1 2 15,0 0 31-15,0 0-30 16,0 0-2-16,-1 0-6 16,-5 0 7-16,-1 1-16 15,5 2 9-15,2-1-7 16,0-2-1-16,0 0 8 15,0 0 0-15,2 0-12 16,14-11 26-16,5-2-23 16,-5-1 9-16,-1 5 0 15,-9 1-6-15,-6 7 15 16,0 1-20-16,0 0 10 16,-3 10-61-16,-10 15 46 0,-1 11-4 15,8 7-84 1,6 3-29-16</inkml:trace>
  <inkml:trace contextRef="#ctx0" brushRef="#br0" timeOffset="99134.7052">19156 7134 256 0,'0'0'59'0,"0"0"-37"16,0 0 25-16,0 0-40 15,0 0 50-15,0 0-26 16,-17-49 9-16,13 35 38 16,2 0-62-16,-3 2 28 15,-2-2-8-15,-1-2-26 16,-1 1 32-16,-1 2 0 16,3 1-24-16,-2 2 19 15,2 1-37-15,4 1 11 16,-2 2-1-16,5 0-1 15,0-1-12-15,0-1 3 16,0-4 0-16,0-5-4 0,0 3 12 16,7-3-12-16,2 0 4 15,2 2 0-15,-1 3-4 16,-5 5 4-16,0 4 0 16,-5 1 4-16,0 2-4 15,0 0-4-15,0 7 1 16,0 17-13-16,0 12 16 15,0 3 0-15,5-1 2 16,3-8-2-16,2-7 0 16,2-10 6-16,-3-5-9 15,2-6 11-15,-1-2-3 16,3-4 21-16,2-14-7 16,0-7 18-16,-3-5-29 0,-7-2-4 15,-5 1-4-15,0-1 8 16,-8 6-4-16,-10 2-4 15,1 7-13-15,3 8 9 16,5 3 4-16,4 6 0 16,0 0-8-16,-2 0-7 15,3 11 15-15,-1 4-19 16,4 2 10-16,1-3-2 16,0-3 11-16,0-1 0 15,1-7-11-15,5 0 22 16,1-3-12-16,1 0 1 15,3 0 0-15,6-5 2 0,-2-4 9 16,-1 0-11 0,-7 2 0-16,-5 6 3 0,-2 1 8 15,0 0-11-15,0 0 0 16,0 0 9-16,0 0-7 16,0 0 1-16,-3 0 5 15,-9 0 5-15,2 0-24 16,2 0 11-16,0 1-14 15,4 12-39-15,4 5-53 16,0-1-42-16,19-5-227 16</inkml:trace>
  <inkml:trace contextRef="#ctx0" brushRef="#br0" timeOffset="101269.8514">22141 6949 286 0,'0'0'10'0,"0"0"28"15,0 0 17-15,0 0 14 16,0 0-21-16,0 0 76 16,0 0-77-16,0 0-31 15,30-67 35-15,-30 41-19 16,0 2 1-16,0 4-6 15,-4-1 2-15,-7 4 5 16,-1 5-15-16,0 0 0 16,-6 4 3-16,-1 3-20 15,1 1 1-15,-3 4-3 16,-1 0 8-16,4 12-16 0,-3 10 8 16,2 7-1-1,4 4-10-15,0 1 19 0,8-5-8 16,4-4 0-16,3-6 0 15,0-8-2-15,0-5 2 16,7-2 0-16,5-4 4 16,4 0-4-16,4-9 0 15,-1-12 4-15,-3 0 9 16,-6 0-13-16,-5 2 0 16,-5 8 0-16,0 5-10 15,0 2 13-15,0 4-3 16,-11 0 0-16,0 0-2 15,-2 14 2-15,3 2-1 16,8 1-10-16,2 0-6 0,0-2 16 16,4-3 1-16,9-4-8 15,1-4 11-15,1-4-6 16,-2 0-7-16,0 0-14 16,-2-10 23-16,-5-3-18 15,-3 5-2-15,-3 2 14 16,0 6-14-16,-7 0 18 15,-13 0-30-15,1 17 11 16,-2 4 12-16,6 5-39 16,11-7-141-16</inkml:trace>
  <inkml:trace contextRef="#ctx0" brushRef="#br0" timeOffset="108543.9964">23708 5261 638 0,'0'0'51'0,"0"0"36"15,0 0-30-15,0 0-37 16,0 0 39-16,0 0-35 16,0 0-24-16,0 0-5 15,-9 66 5-15,7-24 36 16,1 1-17-16,-2-2-18 15,3-5 25-15,0-8-25 16,0-7 14-16,0-5-15 0,0-8 0 16,0-5 6-1,0-1-1-15,0-2-2 0,0 0 32 16,0-15 39-16,0-12-38 16,0-11-36-16,0-5-10 15,0-6 4-15,0-5-11 16,0 4-16-16,6 0 30 15,5 8-10-15,1 9 7 16,-1 10 1-16,-1 9 5 16,-4 6-12-16,-3 6 12 15,-2 1-17-15,1 1 13 16,0 0-41-16,1 16 9 0,0 7 29 16,1 7 7-1,-2 3 6-15,-2 1-6 0,0-2 3 16,-8-5 1-16,-5-2 11 15,0-4-15-15,1-5 0 16,4-1 6-16,1-6-16 16,5-5-4-16,2-3-118 15,0-1-25-15,15 0-60 16</inkml:trace>
  <inkml:trace contextRef="#ctx0" brushRef="#br0" timeOffset="108897.0632">23934 5465 476 0,'0'0'82'16,"0"0"-31"-16,0 0-29 16,0 0 7-16,0 0 17 15,96-42-28-15,-81 30-6 16,-2 4 0-16,-7 0-6 16,-4 2 8-16,-2 2-14 0,0-1 5 15,-2 3-5 1,-9 2 0-16,2 0-31 0,-2 0 1 15,2 0-19-15,3 5 10 16,1 2-41-16,3 0-3 16,0-2-71-16</inkml:trace>
  <inkml:trace contextRef="#ctx0" brushRef="#br0" timeOffset="109382.7959">23934 5465 659 0,'9'82'89'0,"-9"-82"-57"15,11-5-1-15,8-12 18 16,2 3 45-16,3-6-67 16,-2 1 0-16,1 0-7 15,-3 2-15-15,-6 4 10 16,-6-1-13-16,-3 5 12 15,-5 1 19-15,0 5-32 16,0 1-1-16,0 2 15 16,0 0-11-16,0 0-8 15,0 0-9-15,0 10-13 16,0 4 22-16,0 0 4 16,0 0-6-16,5-3 6 15,7 0 1-15,5-5-1 0,4-1-9 16,3-5-9-16,2 0 13 15,-1-7-33-15,-4-5 1 16,-8-2 24-16,-2 6 1 16,-7 1 12-16,-4 6 8 15,0 1 8-15,0 0 22 16,0 0-38-16,-4 0 0 16,-4 11-2-16,2 1 6 15,5 0-7-15,1 0 3 16,0-3-4-16,10-1 4 15,13-1 0-15,5-6-41 16,8-1-14-16,1-4-158 16</inkml:trace>
  <inkml:trace contextRef="#ctx0" brushRef="#br0" timeOffset="110170.7292">24419 5574 651 0,'0'0'80'15,"0"0"-79"-15,0 0 9 0,0 0 58 16,0 0-6-16,0 0-12 16,73-56-37-16,-54 38-11 15,-5 0 23-15,-1 0-25 16,-7-1 0-16,-4 2 7 15,-2 0-4-15,0 1 6 16,0-1-9-16,-10 5 4 16,2 4 1-16,2 2-5 15,3 4 5-15,3 2-15 16,0 0 10-16,0 0-5 16,0 3-12-16,0 12-16 15,7 4 33-15,7 3 0 0,1 0-4 16,3 0 4-16,-3 0 7 15,-2-1-7-15,-6-1-4 16,-3-4 4-16,-4-1 10 16,0-5-10-16,0-3 0 15,0-3-6-15,-2-1 8 16,2-3-4-16,0 0-18 16,0-1 20-16,0-15 7 15,12-3-7-15,3 1-3 16,4 2 3-16,1 6 4 15,-1 0 12-15,0 1-8 16,-1 4-4-16,2 0 5 16,2 5-9-16,1 0-2 0,2 0-7 15,-1 5-149 1,-9 3-117-16</inkml:trace>
  <inkml:trace contextRef="#ctx0" brushRef="#br0" timeOffset="110534.8334">24868 5382 618 0,'0'0'180'0,"0"0"-180"16,0 0 12-16,0 0-10 16,0 0 16-16,0 0-6 15,-9 100 37-15,9-66-21 16,2 1-4-16,3-2-17 15,0-4 1-15,-4-3 2 16,2-6-10-16,0-6-18 0,2-8-43 16,4-6-126-1,6-5-67-15</inkml:trace>
  <inkml:trace contextRef="#ctx0" brushRef="#br0" timeOffset="110853.2201">25122 5417 783 0,'0'0'91'0,"0"0"-14"15,0 0-33-15,0 0-21 16,-96-8 28-16,80 13-51 0,7 5 10 16,6 2-20-1,3 5 2-15,0 0 8 0,4 4 0 16,17-1-1-16,6-3-3 15,1 2 4-15,-2-1-5 16,-7 1 5-16,-8 1-11 16,-10 2 11-16,-1 1 0 15,-15 2 3-15,-17 0 6 16,-6 3 6-16,-4-1-9 16,2 1 12-16,5-1-11 15,6-1-7-15,5 1-27 16,3-3-161-16,3-7-143 15</inkml:trace>
  <inkml:trace contextRef="#ctx0" brushRef="#br0" timeOffset="111670.7934">21685 6839 635 0,'0'0'59'0,"0"0"25"16,0 0-25-16,0 0 5 15,0 0 8-15,0 0-61 16,-6-5-1-16,6 5-10 16,0 15 2-16,3 8 16 15,6 8 5-15,0 2-6 16,1 1 26-16,1-2-39 15,-2 0 17-15,4-5-21 16,-1-4 3-16,3-4 5 16,-3-7-8-16,4-5-59 15,1-7-11-15,10 0-88 0,-5-19-50 16</inkml:trace>
  <inkml:trace contextRef="#ctx0" brushRef="#br0" timeOffset="112107.2499">22320 6653 646 0,'0'0'108'15,"0"0"-99"-15,0 0 56 16,0 0 15-16,0 0-18 0,0 0-52 15,-37-17 4-15,18 35-10 16,-2 5-1-16,1 2 1 16,2-4 33-16,9-4-28 15,5 0-6-15,4-4-3 16,0 0 1-16,0 0-1 16,12-2 0-16,9-1 11 15,4 0 4-15,9-1-5 16,2 1-10-16,-4 2 3 15,-6 0 4-15,-7 6-4 16,-6 0-3-16,-9 3 0 0,-4 5 3 16,0 2-1-1,-9 2-2-15,-16 1 14 0,-3-1-6 16,-2-4 32-16,1-7-40 16,6-4 2-16,3-6-2 15,7-1 0-15,2-4-40 16,0-3-64-16,0-1-137 15</inkml:trace>
  <inkml:trace contextRef="#ctx0" brushRef="#br0" timeOffset="113416.9263">23619 6738 516 0,'0'0'0'0,"0"0"-328"0</inkml:trace>
  <inkml:trace contextRef="#ctx0" brushRef="#br0" timeOffset="114722.3427">23619 6738 716 0,'-59'-73'113'0,"59"70"-36"15,0 3-77-15,0 0-3 16,-2 15-1-16,-2 10 4 0,2 3 46 16,2 5-25-16,0-3 30 15,0-2-47-15,0-4 17 16,0-3 3-16,0-5-22 16,0-6 10-16,0-3-12 15,0-6 0-15,0-1 8 16,0 0-7-16,0 0-1 15,0-1 32-15,0-15-13 16,0-8 29-16,0-10-48 16,0-5 0-16,0-2-15 0,4-1 15 15,9 4-10 1,3 2 7-16,2 8-9 0,1 8 4 16,-4 9 1-16,-1 6 2 15,-4 5-16-15,1 0 8 16,-1 13-8-16,-2 13 21 15,-5 6-1-15,-3 8 1 16,-3-1 0-16,-17 0 0 16,-3-2-1-16,-1-8 1 15,6-5 0-15,5-7 4 16,6-6-4-16,6-5-34 16,1-6-64-16,0 0-15 15,0 0 72-15,15-8 4 16,3-3-13-16,2 2 23 15,-2 8-9-15,-4 1 34 0,-3 0 0 16,-1 3 2 0,0 8 10-16,0 1 14 0,1 1 16 15,-1-6 11-15,5 2-22 16,2-4 21-16,5-5-9 16,3 0-10-16,7 0 41 15,-1-7-53-15,-1-6-13 16,-3-1 5-16,-9 2 0 15,-5 4-8-15,-7 2-3 16,-3 1 10-16,-3 2-12 16,0 1 2-16,0 1-7 15,-8 1 3-15,2 0-11 0,-1 6 7 16,0 8-8 0,2 1 12-16,5 1-14 0,0-1 7 15,0 0 11-15,9-5 2 16,6 0 5-16,2-7 3 15,3-3-10-15,4 0 0 16,1-6 13-16,-2-9-12 16,-2 0-1-16,-7-1 13 15,-4 4-12-15,-7 4 15 16,-3 4 4-16,0 1-8 16,0 3 29-16,0 0-41 15,-3 0-1-15,-7 9-7 16,-1 9 1-16,6 4 7 15,2 5-18-15,3 1 18 16,0-6-6-16,8-2 6 0,8-11 0 16,-2-4 5-16,5-5-3 15,1 0 16-15,2-14-18 16,-3-9 0-16,-5-4 22 16,-8 4-22-16,-1 3 0 15,-5 4-3-15,0 2 6 16,0 3 1-16,0 6-4 15,0 1 0-15,0 4-14 16,0 0 14-16,0 0-32 16,0 4 0-16,0 15-9 0,3 8 40 15,0 6-5 1,-1 2 6-16,-2-2 0 0,0 0 4 16,0-6-4-16,0-1 3 15,0-6-2-15,-8-2-2 16,0-2-36-16,-1-3-32 15,1-4 32-15,5-5-44 16,2-4-1-16,1 0 82 16,0-6 6-16,9-8 0 15,6 0 20-15,9-3-20 16,3 0 67-16,7 0-31 16,2-3-35-16,7-4 13 15,0 5-20-15,2-3-71 16,-10-2-322-16</inkml:trace>
  <inkml:trace contextRef="#ctx0" brushRef="#br0" timeOffset="115756.131">24807 6769 544 0,'0'0'28'0,"0"0"-3"0,0 0-25 15,0 0 2-15,0 0 19 16,0 0-21-16,-7-15-16 15,7 15-64-15,0 0-28 16,0 0-27-16</inkml:trace>
  <inkml:trace contextRef="#ctx0" brushRef="#br0" timeOffset="116115.5696">24932 6740 659 0,'0'0'109'16,"0"0"-41"-16,0 0 24 0,0 0-19 16,0 0-23-16,0 0-31 15,-79 7 0-15,52 9-19 16,6 1 12-16,5 0-11 16,7-4-1-16,9-1 0 15,0 0-6-15,6-2 8 16,19-2-2-16,11-1 4 15,4 2-1-15,3 3 12 16,-8 5-15-16,-10 6-6 16,-10 2-4-16,-10 8 12 15,-5 0-4-15,-6 3 2 16,-16-2 0-16,-6-5 1 0,-6-2 7 16,3-3-7-16,-1-3 0 15,6-3 7-15,2 1-16 16,1-2-34-16,3-4-148 15,0-5-77-15</inkml:trace>
  <inkml:trace contextRef="#ctx0" brushRef="#br0" timeOffset="117128.6896">22152 7586 628 0,'0'0'106'0,"0"0"11"0,0 0-89 16,0 0 64-16,0 0 5 15,0 0-77-15,-33-16-18 16,15 19-1-16,-3 6 11 16,2 2 10-16,5-1-22 15,7-2 4-15,0 2-2 16,4-2-2-16,3 3-17 16,0 3 14-16,0-2 3 15,0 1-9-15,1-2 9 16,15 1 0-16,5-3 12 15,6 0-1-15,4 0-8 0,-2 0-3 16,-4-1 4 0,-8 3 2-16,-7-3-6 0,-5 5 6 15,-5-1-6-15,0 5 0 16,-5 5 0-16,-15-1 17 16,-5 4-16-16,-3-3 27 15,1-2-27-15,5-4 1 16,3-4-2-16,8-1-39 15,3-3-97-15,2-7-99 16,1-1-318-16</inkml:trace>
  <inkml:trace contextRef="#ctx0" brushRef="#br0" timeOffset="118586.5541">23611 8154 603 0,'0'0'76'15,"0"0"-19"-15,0 0-7 16,0 0-24-16,0 0-20 15,0 0 9-15,4 32 17 16,-4 10-23-16,0 7 68 16,-1 1-68-16,1 1 22 0,0-4-17 15,0-4-11 1,0-7 23-16,3-7-25 0,3-9-1 16,-2-9 3-1,-1-5-1-15,-2-5 9 0,1-1-10 16,-2 0 3-16,0-9 33 15,0-15-37-15,0-10-3 16,0-3 2-16,0-8-23 16,0-1 6-16,0-2-7 15,0-3-7-15,12 3 27 16,4 5-28-16,1 8-3 16,4 6 16-16,-2 11-17 15,-2 4 29-15,0 6-4 16,-2 7-19-16,-1 1 19 15,-7 12-12-15,-5 17 12 0,-2 10 7 16,-8 4 10 0,-13 0 8-16,-2-4-5 0,1-4-3 15,2-5 28-15,0-6-33 16,5-6 0-16,6-5-1 16,1-7-39-16,6-6-115 15,2 0-305-15</inkml:trace>
  <inkml:trace contextRef="#ctx0" brushRef="#br0" timeOffset="119051.4521">23839 8479 608 0,'0'0'17'0,"0"0"0"15,0 0 1-15,0 0 101 16,0 0-41-16,88-6-18 15,-45-14-27-15,2 0-19 16,-10 1-15-16,-6 3 1 16,-14 6 0-16,-5 0-6 15,-9 4 6-15,-1 2 0 16,0 1-4-16,0 2 13 16,-8 1-20-16,-4 0-4 15,-3 1-18-15,-1 10 30 16,6 3-9-16,0-1 8 15,9-4-3-15,1 1 7 0,0-4-13 16,0-1 10-16,6 1 3 16,16-6-8-16,8 0 5 15,6-7-3-15,2-8-4 16,-2 0-46-16,-8 2 33 16,-12 5-7-16,-7 2-3 15,-9 4 23-15,0 1 16 16,0 0-6-16,-5 1 0 15,-7 0 6-15,-1 1-8 16,2 5 2-16,3 1-18 16,4-2 15-16,0 0-25 15,4 0-4-15,0-2-70 16,0-3-102-16</inkml:trace>
  <inkml:trace contextRef="#ctx0" brushRef="#br0" timeOffset="119843.7776">24124 8341 481 0,'0'0'194'0,"0"0"-86"15,0 0-57-15,0 0-37 16,0 0 30-16,-80 11-42 15,72 10 7-15,6 3-9 0,2 1-3 16,0-3 3 0,16-4 0-16,1-5 2 0,5-6-6 15,2-6 12-15,0-1-2 16,0 0-6-16,0-13 3 16,-4-4-12-16,-6 3 5 15,-9 2-6-15,-5 4-1 16,0-1 7-16,-2 4 2 15,-11 2-21-15,-4 3-17 16,4 0 40-16,4 0-34 16,6 0 25-16,3 4-21 15,0-2-19-15,3 0 44 0,10-1-2 16,8-1 14-16,4 0 0 16,4 0-7-16,5-8 1 15,2-6-8-15,-3-4 10 16,-3-2-3-16,-5-4 0 15,-10 0 0-15,-3 1 8 16,-9 3 3-16,-3 6-2 16,0 3 47-16,0 4-2 15,0 5-10-15,0 2-40 16,0 0 0-16,-6 9-8 16,-4 18-15-16,-4 8 19 15,3 4-5-15,3 1 6 16,2-6-1-16,0-5 0 15,3-7 0-15,-1-10-10 16,1-4 10-16,3-7 0 0,0-1 6 16,0 0-2-16,0-12 27 15,3-13-23-15,10-6 9 16,1-2-32-16,3-3 15 16,1-2 0-16,0-3-15 15,0 3 26-15,1 6-19 16,-3 9 8-16,-5 13 0 15,1 7-8-15,-3 3 8 16,0 8-13-16,2 15 12 16,-4 12-4-16,-7 4 5 0,0 3 0 15,-7 0 7 1,-16-5 12-16,-4-1-19 0,-3-1 0 16,-1-6-1-1,-2-4-51-15,-1-8-80 0,-6-7-226 16</inkml:trace>
  <inkml:trace contextRef="#ctx0" brushRef="#br0" timeOffset="121904.9099">21976 7560 648 0,'0'0'54'0,"0"0"13"16,0 0-2-16,0 0-37 15,0 0 2-15,0 0-3 16,-84-11-17-16,50 38 3 16,-2 8-13-16,8 8 10 15,7 6-8-15,11 3 4 0,10 3-6 16,1-8 3 0,24-4 5-16,14-10-15 0,7-9 7 15,14-9 0-15,7-13 32 16,3-2-26-16,0-10-1 15,-7-17 18-15,-6-4-20 16,-12-7 9-16,-11-1-12 16,-12-4 14-16,-14-2-11 15,-8 3-3-15,-14 3-16 16,-20 2 13-16,-15 4-2 16,-7 8 5-16,1 3 0 15,-2 10 1-15,7 5-5 16,11 7 4-16,8 0-16 15,7 1 11-15,8 16-35 0,10 4-35 16,6 9-22-16,4 5-16 16,24 1 81-16,7-2-197 15</inkml:trace>
  <inkml:trace contextRef="#ctx0" brushRef="#br0" timeOffset="122557.994">22393 8073 555 0,'0'0'82'16,"0"0"-5"-16,0 0-35 15,0 0-42-15,0 0-10 16,0 0 4-16,-3 62 6 16,21-15 41-16,6 11-38 15,10 2 27-15,5 4 31 16,9 4-46-16,9 3 28 15,7-2-27-15,7-2-13 16,7-10 30-16,9-9-33 16,8-7 0-16,11-15 6 15,1-6-5-15,2-4 8 0,-4-8-9 16,-6-5 7 0,-8-3 2-16,-10 0-9 0,-8-3 0 15,-13-12 2-15,-13 1 1 16,-10-3 0-16,-12 0-3 15,-11-3 3-15,-9-2-25 16,-5 1-6-16,0 3-47 16,-15 5 47-16,-3 5-34 15,-4 6 9-15,0 2-12 16,2 0-91-16,2 0-1 16</inkml:trace>
  <inkml:trace contextRef="#ctx0" brushRef="#br0" timeOffset="122857.3584">23736 8649 390 0,'0'0'395'16,"0"0"-289"-16,0 0-99 16,0 0-7-16,0 0 29 15,0 0-16-15,-8 0-5 16,29 14-8-16,4 5 0 15,5 6 11-15,0 6-11 16,-7-1 0-16,-4 3 4 16,-8-3 3-16,-6-3-7 0,-5 1 17 15,0 0-9 1,-5-3 37-16,-9-3-27 0,-4-2-10 16,0-1-8-16,-1-2 3 15,0-5-6-15,3-2-44 16,2-3-119-16,0-5-117 15</inkml:trace>
  <inkml:trace contextRef="#ctx0" brushRef="#br0" timeOffset="126209.8751">21562 9842 702 0,'0'0'34'0,"0"0"14"16,0 0-48-16,0 0-3 16,0 0 1-16,0 0-10 0,0 0 2 15,-14 41 8-15,14-13 2 16,0 8-5-16,7 2 5 16,3 3-69-16,-2 1-93 15,1-7-131-15</inkml:trace>
  <inkml:trace contextRef="#ctx0" brushRef="#br0" timeOffset="126361.6876">21703 10524 384 0,'0'0'33'16,"0"0"52"-16,0 0-75 16,-21 82 13-16,16-64-23 15,1 5 3-15,1 1 6 16,2 6-9-16,1 1-59 15,-4 1-160-15</inkml:trace>
  <inkml:trace contextRef="#ctx0" brushRef="#br0" timeOffset="126555.3289">21627 11318 514 0,'0'0'37'0,"0"0"-5"15,0 0-28-15,0 0 2 16,0 0-6-16,-2 92 9 16,2-58-4-16,-3 5-5 15,-1 8-10-15,-5 3-62 0,0-1-65 16,1-2-197-16</inkml:trace>
  <inkml:trace contextRef="#ctx0" brushRef="#br0" timeOffset="126699.6611">21603 11942 359 0,'0'0'75'0,"0"0"35"16,0 0-61-16,4 73 38 16,-4-60-48-16,0-2-20 15,0-2 32-15,0 2-47 16,0 1-3-16,0-3-2 16,0 1-76-16,0-8-69 15</inkml:trace>
  <inkml:trace contextRef="#ctx0" brushRef="#br0" timeOffset="127049.149">21052 11976 724 0,'0'0'31'0,"0"0"-18"15,0 0 31-15,0 0-18 16,0 0 1-16,0 0-27 16,-17-26 0-16,18 55 4 15,17 9 28-15,6 6 21 0,4-1-53 16,3 1 0-16,4-5 33 16,-1-3-33-16,2-8 0 15,5-3 5-15,0-10 1 16,11-10 8-16,1-5-14 15,6-3 0-15,4-24 5 16,-2-11-5-16,-3-6-15 16,-6-8 9-16,-9 2-12 15,-7 2-39-15,-12 5-88 16,-11 5-184-16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00:03.67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768 10302 646 0,'0'0'31'16,"0"0"-12"-16,0 0-19 16,0 0-11-16,0 0 11 15,0 0 2-15,0 0 10 16,84 42-2-16,-39-44 43 16,7-18-29-16,0-8 14 15,1-1-38-15,-3-5 9 0,-5-4-5 16,-5 2-1-1,-12 5-3-15,-14 6-5 0,-13 5-2 16,-1 7 6-16,-23 5-14 16,-13 8 14-16,-6 0-19 15,-1 5 14-15,5 11 6 16,7-1-1-16,16-1 5 16,5-4-6-16,10 0 2 15,0 0-7-15,19 2-9 16,15 4 16-16,10-1 0 15,11 3 2-15,6-1 8 16,-1 2-7-16,-7 4-3 0,-9 4 5 16,-13 5-3-1,-10 7-2-15,-12 8-31 0,-5 4 1 16,-4 4-43-16,0-4-70 16</inkml:trace>
  <inkml:trace contextRef="#ctx0" brushRef="#br0" timeOffset="1194.2888">1013 11047 641 0,'0'0'8'16,"0"0"51"-16,0 0-43 15,0 0-6-15,0 0-8 16,0 0 0-16,-13-5 12 0,13 3 6 15,7-1-20-15,10-1 3 16,8-2 32-16,6-3-31 16,2 0 7-16,6-2-11 15,-1-2 5-15,0-3 9 16,-2 2-14-16,-8-3 0 16,0 1-7-16,-10 2 6 15,-10 3-1-15,-5 5 2 16,-3 3 0-16,0 3-4 15,-15 0 4-15,-6 0 0 16,-9 11 0-16,0 4 1 16,8-4-1-16,10-3 0 0,9-1 2 15,3-1-7-15,7 3-15 16,15 3 20-16,16-1 2 16,7-3-2-16,7-2-9 15,6 1-4-15,0 3-31 16,-8 4 26-16,-6 10-46 15,-11 7-10-15,-14 10-21 16,-14 8-73-16</inkml:trace>
  <inkml:trace contextRef="#ctx0" brushRef="#br0" timeOffset="3914.8848">8111 10738 628 0,'0'0'120'15,"0"0"-120"-15,0 0-8 0,0 0 8 16,0 0 0-16,84-37 33 16,-50 18-28-16,0-6 0 15,-1 0 24-15,-1 0-11 16,-7 0-17-16,-2 5 25 16,-7-3-18-16,-7 3 6 15,-7 3 4-15,-2-1-16 16,0 1 19-16,-8 0-21 15,-14 2-7-15,-7 2 7 16,-3 5 0-16,2 4-6 0,3 2 6 16,7 2 0-16,7 0 3 15,10-2 3-15,3 1-2 16,0 1-8-16,5 0-39 16,14 0 25-16,9 0 17 15,6 0 1-15,2 1-2 16,0 6 2-16,-6 0-5 15,-6 5 4-15,-7 3 1 16,-6 5-2-16,-7 5-3 16,-4 5 5-16,0 6 33 15,-19 0-13-15,-2-1 16 16,-3-2-8-16,6-5-18 16,4-5-2-16,6-6-8 15,5-3-25-15,3-6-65 0,0-8-91 16,3-1-253-16</inkml:trace>
  <inkml:trace contextRef="#ctx0" brushRef="#br0" timeOffset="5812.0376">8999 10406 658 0,'0'0'115'16,"0"0"-104"-16,0 0-10 16,0 0 74-16,0 0-8 15,0 0-4-15,1-13-16 16,13-11-25-16,8-5-5 15,5-6-14-15,0 0-3 16,3-2 9-16,-2 0-7 16,-3 1 7-16,-8-1-9 15,1 4 0-15,-11 5 3 16,-4 6 0-16,-3 5-3 16,0 5 14-16,0 8-10 15,-3 3 16-15,-4 1-20 16,-11 3 0-16,0 21-10 15,-9 12-2-15,-2 15-5 0,7 7 15 16,9 3 4-16,7-1-7 16,6-4-10-16,0-6 15 15,0-8 10-15,13-13-10 16,0-5 0-16,2-12-6 16,-1-2 11-16,4-10-10 15,-1 0 4-15,0 0 1 16,-1-11 9-16,-3-8-9 15,-8-3-21-15,-3-1-2 16,-2 1-33-16,0 2-2 16,-12 4 4-16,-4 3-32 0,10 4 84 15,1 5-18-15,5 1 13 16,0-2 13-16,0 0-12 16,16-6 6-16,7-3-1 15,7-3 1-15,3-3 11 16,4 0-3-16,2 0-8 15,-3-1 35-15,-2 1-23 16,-6 1 2-16,-5 5-14 16,-10 4 3-16,-7 6 14 15,-6 4-8-15,0 0-8 16,-3 0 43-16,-15 14-42 0,-6 5 1 16,-2 7-3-1,5-2 0-15,9 1-2 16,6-6 2-16,6-1-9 15,0-4 3-15,16-5 12 16,5-6 4-16,4-3-6 0,2 0 3 16,1-9 12-16,-2-6-19 15,-5-1 0-15,-10 2 6 16,-6 2 1-16,-5 3-14 16,0 1-7-16,-16-1-7 15,-6 3 9-15,-4 5-35 16,4 0 45-16,4 1-5 15,9 0 14-15,6 0 7 16,3 0-14-16,0 0 10 16,0 0-25-16,0 0 0 0,10 0 15 15,13 0-1-15,8-9 3 16,6 0 3-16,1-3-5 16,-3-3-10-16,-9 2 5 15,-1-1-8-15,-6 2 2 16,-6 2 11-16,-3 3-1 15,-6 4 8-15,-4 1 0 16,0 2 33-16,0-2 33 16,0 2-59-16,0 0-11 15,0 0 11-15,0 0-14 16,0 2-10-16,6 10 3 16,2 2 7-16,5 0-10 0,4-1 10 15,3-5 0 1,7-4-4-16,11-4 5 15,5 0-2-15,8-12-60 0,2-5-168 16</inkml:trace>
  <inkml:trace contextRef="#ctx0" brushRef="#br0" timeOffset="7838.9356">10495 9803 655 0,'0'0'78'0,"0"0"-13"16,0 0-12-16,0 0 3 15,0 0-47-15,0 0 4 16,0 0-26-16,-30 44 15 16,24-3-2-16,2 2 19 15,2 1-10-15,2-3-9 16,0-3-1-16,8-5 1 15,12-5-2-15,9-3 0 0,2-9-1 16,7-10-16 0,3-6-62-16,-1-3-122 0</inkml:trace>
  <inkml:trace contextRef="#ctx0" brushRef="#br0" timeOffset="8774.0031">10751 9977 687 0,'0'0'146'0,"0"0"-97"15,0 0 43-15,0 0-21 0,0 0 4 16,23-77-14 0,-19 62-47-16,1-2 17 0,1-2-31 15,0 0 8-15,0 2-8 16,-3 4 0-16,0 4 0 15,0 4-2-15,-3 4-15 16,1 1-4-16,-1 0-18 16,0 0-21-16,0 0 15 15,0 0-44-15,0 0-8 16,0 0 49-16,0 1 29 16,0 6 11-16,0-3 7 15,0-2 1-15,0-2-9 0,0 0 25 16,0 0-1-16,0 0 35 15,0 0-20-15,-1 0 10 16,-4 0-40-16,1 0-1 16,1 5-10-16,0 6 4 15,0 6-27-15,-2 5 26 16,1 2 7-16,1-2 1 16,-1-3 0-16,2-6 1 15,2-4 33-15,0-5-15 16,0-2-19-16,0-2 21 15,0 0 0-15,0 0 62 16,0-8-25-16,6-9-20 16,6-10-24-16,0 1-14 15,0-1 0-15,-6 3 5 0,-2 2-1 16,-2-2-2-16,-2 9-2 16,0 1 6-16,0 7-8 15,0 6 2-15,0 1-4 16,0 0 2-16,0 8-27 15,0 12 26-15,0 10 1 16,-2 5 4-16,2-4 3 16,0-2-5-16,0-7-4 15,8-5 2-15,8-5 2 16,5-4-6-16,6-8-7 16,11 0-33-16,7-19-40 0,0-11-135 15,-5-2-278-15</inkml:trace>
  <inkml:trace contextRef="#ctx0" brushRef="#br0" timeOffset="8938.8768">11135 9813 682 0,'0'0'96'0,"0"0"-86"15,0 0-2-15,0 0-2 16,0 0-6-16,0 0-2 15,88-46-53-15,-63 45-79 16,-11 1-93-16</inkml:trace>
  <inkml:trace contextRef="#ctx0" brushRef="#br0" timeOffset="9074.1554">11178 9983 454 0,'0'0'123'0,"0"0"-51"15,0 0-22-15,0 0-46 16,0 0 35-16,0 0 40 15,0 0-47-15,72-27-32 16,-20-1-41-16,1 0-148 16</inkml:trace>
  <inkml:trace contextRef="#ctx0" brushRef="#br0" timeOffset="9440.5628">11584 9743 531 0,'0'0'226'16,"0"0"-144"-16,0 0-1 15,0 0-21-15,0 0-60 16,0 0 18-16,-22 29-18 16,22-7-4-16,0-1 3 15,1-1 1-15,14-6 0 16,2-5 0-16,0-6 0 15,4-3-1-15,-1 0 1 16,0 0-9-16,-3-10 6 16,-4-2-3-16,-5-2-6 0,-5 0 12 15,-3-1 0-15,0 1-2 16,-6 1 2-16,-9 4 0 16,-5 2-6-16,0 6 6 15,-2 1-7-15,0 0 7 16,1 0-41-16,6 10 9 15,1 4-71-15,5-4-17 16,4 3-171-16</inkml:trace>
  <inkml:trace contextRef="#ctx0" brushRef="#br0" timeOffset="11295.2112">12245 9649 390 0,'0'0'344'0,"0"0"-295"15,0 0-41-15,0 0 15 16,0 0 27-16,0 0 34 16,3 2-48-16,1-2 22 15,4 0-56-15,5-14 0 16,1-2 30-16,0-1-32 15,0 0 0-15,-3 0 0 16,2 0 2-16,-4-1-3 16,-2 1 2-16,2 2-1 0,-5 3 0 15,1 5-2-15,-2 2-7 16,-2 5-7-16,-1 0-21 16,0 0-11-16,0 0-10 15,0 10-46-15,-1 7 83 16,-7 0-82-16,2-3-97 15</inkml:trace>
  <inkml:trace contextRef="#ctx0" brushRef="#br0" timeOffset="11820.3457">12277 9660 507 0,'0'0'148'0,"0"0"-79"16,0 0-37-16,0 0 18 16,0 0 9-16,0 0-9 15,52-89-12-15,-39 62-19 16,-1 1-5-16,-1-1-7 15,-5 0-6-15,-1-1 35 16,-4 3-29-16,-1 3 4 16,0 5-11-16,0 9 17 0,0 4 7 15,0 2-24-15,0 2 1 16,0 0-19-16,0 7 15 16,0 16-19-16,0 5 16 15,0 3 6-15,8-3 0 16,10-5-3-16,6-6 7 15,1-3 0-15,6-8-4 16,2-4 0-16,3-2 11 16,0 0-10-16,-3-2 2 15,-10-5-3-15,-7 2 7 16,-9 5-24-16,-7 0-4 16,0 0-34-16,-5 14 52 0,-17 10 3 15,-10 2 3 1,-2-1-3-16,0-3-16 0,8-8 14 15,9-5-100-15,2-7-36 16,1-2-143-16</inkml:trace>
  <inkml:trace contextRef="#ctx0" brushRef="#br0" timeOffset="11948.2657">12397 9564 768 0,'0'0'91'16,"0"0"-84"-16,0 0-7 15,0 0 0-15,0 0-23 16,127-44-10-16,-47 13-188 0</inkml:trace>
  <inkml:trace contextRef="#ctx0" brushRef="#br0" timeOffset="12577.0994">13068 9303 809 0,'0'0'118'15,"0"0"-62"-15,0 0-46 16,0 0-1-16,-82 27 19 0,65-1-25 16,4-1 16-1,8-1-19-15,5-1 0 0,0-4-6 16,7-1 6-16,10 1 0 15,7-2 7-15,2 0-5 16,-4 0 1-16,-3-1-3 16,-8 3-5-16,-9 1 5 15,-2 0 3-15,-3 4 1 16,-16-2-2-16,-3-4 7 16,3-5 0-16,10-7-9 15,3-5 0-15,6-1-15 16,0-4 3-16,10-16-27 15,17-7-19-15,9 1 21 16,7 2 31-16,-3 5-6 16,-2 6 8-16,-8 1 4 0,-4 3 3 15,-2 1 8-15,-3 1 35 16,-1-3-31-16,-1-2 21 16,1-5-12-16,2-5-2 15,3-7 19-15,-4-4-39 16,-1-2 5-16,-4-1 3 15,-9 4 2-15,-2 2-12 16,-4 5 0-16,-1 6 2 16,0 9-4-16,0 5 6 15,-4 5 0-15,-4 0-4 16,-2 3-8-16,-5 19 7 16,3 4 1-16,1 6-10 0,10 2 0 15,1-1 3 1,6-3 7-16,17-4 4 0,5-6-4 15,9-9-6-15,5-11-68 16,-2-2-122-16,-7-20-266 16</inkml:trace>
  <inkml:trace contextRef="#ctx0" brushRef="#br0" timeOffset="12711.3177">13421 9414 844 0,'0'0'84'16,"0"0"-84"-16,0 0-80 16,78-71 0-16,-26 44-103 0</inkml:trace>
  <inkml:trace contextRef="#ctx0" brushRef="#br0" timeOffset="13717.2712">13824 9422 722 0,'0'0'99'0,"0"0"7"16,0 0-42-16,-80 14 33 15,63-6-47-15,2 3-2 16,7-1-37-16,6 1-2 16,2 2-13-16,0-3 4 15,4-1-2-15,14-2 1 0,2-4 2 16,4-3 5-16,-2 0-6 15,-8 0-33-15,0-10 13 16,-9 0-20-16,-5-2 6 16,0 1 13-16,-21 3-18 15,-7-1 32-15,2 6-11 16,4-2 18-16,5 3 0 16,8 2 0-16,6-1 0 15,3 1-9-15,0 0 9 16,0 0-8-16,5 0-1 15,16 1 9-15,3 4 11 16,10-5-11-16,8 0-2 16,-1-1-8-16,-3-13-18 0,-3-4-9 15,-5-2 4 1,-9 2 10-16,0-1 23 0,-6-1 0 16,0 1-1-16,-4-2-6 15,-1 3 14-15,-6 1-2 16,1 1 8-16,-1 4-1 15,-4 4 15-15,2 1-27 16,-2 6 1-16,0 1 31 16,0 0-22-16,-15 16-10 15,-3 15 0-15,-1 8-6 16,5 2 6-16,8-3 6 16,5-7 1-16,1-8-5 0,0-8 2 15,10-6-1 1,9-9-2-16,3 0 0 0,6-17 30 15,5-15-31-15,-2-9 0 16,-3-5-2-16,-5 1 0 16,-6 3-2-16,-9 9-8 15,-3 4 12-15,-5 7 38 16,0 5 14-16,0 8 6 16,0 3 12-16,0 6-15 15,0 0-14-15,0 0-41 16,0 12-9-16,0 16-2 15,-7 5 11-15,4 4 0 16,0-2 9-16,3-8-8 16,0-3-2-16,0-7-69 15,2-7-39-15,12-10-21 0,5 0-49 16,0-15 24-16,-1-11-17 16,-2-3-82-16,-7 2 254 15,-1 5 85-15,-3 8 110 16,-4 6-37-16,1 5-49 15,-2 3-17-15,0 0-12 16,0 4-62-16,0 17-15 16,0 4 9-16,0 3 3 15,0 0 11-15,0-2-26 16,-5-5 0-16,0-6 5 0,2-5-2 16,3-6 8-1,0-3-11-15,0-1 0 0,0 0 1 16,0 0 3-16,0 0-3 15,13-4 20-15,9-5-18 16,5-1-6-16,1-1-12 16,-1 2-119-16,-5-2-101 15</inkml:trace>
  <inkml:trace contextRef="#ctx0" brushRef="#br0" timeOffset="15122.2518">14876 8917 756 0,'0'0'118'0,"0"0"-55"16,0 0-34-16,0 0-2 16,0 0-23-16,0 0 9 15,-57 83 10-15,51-51-18 0,6 1 4 16,0 1-9-16,4-4 0 16,7-2 7-16,1 0-7 15,0-6-1-15,-6-2-2 16,1-3 6-16,-2-6-3 15,-5-2 0-15,0-5-12 16,0-1-12-16,0-3-8 16,0 0-1-16,0 0 23 15,0 0-33-15,2 0 5 16,3 0-1-16,4 0 19 0,3-7 16 16,8-5-1-1,1 4 5-15,7-1 11 0,-1-1 19 16,7 0-9-16,2 3-2 15,-1-2-1-15,3 0 6 16,-6 0-19-16,-6-3 9 16,-5 0-14-16,-8-2 7 15,-3-1-4-15,-2 2-6 16,-5 2 9-16,-3 3 2 16,0 2-8-16,0 3 0 15,0 3 1-15,0 0 9 16,-4 0-20-16,-7 5 7 15,2 9 3-15,3 3 0 16,5 0 0-16,1 3-5 16,0-6 3-16,3 1 4 0,9-3-1 15,7-9 0-15,5-3 1 16,3 0 6-16,4-1-8 16,0-13 2-16,-2-3-2 15,-7-1 5-15,-2-1-5 16,-10 2 0-16,-3 3-10 15,-7 0 3-15,0 3-3 16,0 0 10-16,-1 1 0 16,-6 0-6-16,4-2 2 15,3 1 4-15,0 0-11 16,0 0 10-16,14 0-16 16,8 0-4-16,7 2 9 0,3 3-10 15,-1 4 22-15,-1 2-13 16,-3 0-10-16,-8 0 22 15,-7 14-20-15,-5 5 20 16,-7 3 1-16,0-1 14 16,-2 2 21-16,-8-1-2 15,3-3 4-15,1-2 16 16,4-1-49-16,2-2 3 16,0-3-1-16,8-1-6 15,11-6 8-15,4-3 3 16,5-1-4-16,4 0 12 15,-1-9-16-15,-3-4 2 16,-4-2-1-16,-3 3-4 0,-6-5 3 16,-2 2 4-1,-2-5-5-15,-4 0 17 0,-1-7-18 16,0 2 4-16,-2 5 27 16,-1 8-9-16,-1 6 15 15,-2 6 5-15,0 0-30 16,0 0-7-16,1 7-6 15,2 10 0-15,3 7-5 16,5-2 10-16,1-2-2 16,5-7-3-16,3-4 0 15,7-7-3-15,6-2-43 16,4-5-83-16,3-22-127 16</inkml:trace>
  <inkml:trace contextRef="#ctx0" brushRef="#br0" timeOffset="15374.1973">16320 8727 625 0,'0'0'240'16,"0"0"-212"-16,0 0-19 15,0 0 24-15,94 17 25 16,-60 0 7-16,-1 7-56 15,-2 2 27-15,-8 9-6 16,-7 5-3-16,-12 2-27 16,-4 6 9-16,-7 0 13 0,-20 1-22 15,-9 1-19-15,-10-1-79 16,-9 2-155-16,-5 1-286 16</inkml:trace>
  <inkml:trace contextRef="#ctx0" brushRef="#br0" timeOffset="16072.179">11821 10511 620 0,'0'0'76'0,"0"0"-35"0,0 0-21 16,0 0 62-16,0 0-53 15,0 0-25-15,11-25-5 16,12 36 11-16,12 14 2 16,4 6 20-16,4 1-19 15,-3 0 17-15,-3-10-27 16,2-6 18-16,1-11 15 16,1-5-25-16,2-3 8 15,-1-22-6-15,-2-6-13 16,-6-5-9-16,-10 5-82 15,-9 4-47-15,-14 9 7 16,-1 7-65-16,-13 11-60 16</inkml:trace>
  <inkml:trace contextRef="#ctx0" brushRef="#br0" timeOffset="16258.7711">12230 10519 362 0,'0'0'186'0,"0"0"-65"16,0 0-43-16,0 0-8 15,0 0-69-15,0 0 19 16,0 0-20-16,78 10 0 15,-46 6 1-15,-5 4-1 16,-9 4-8-16,-4-1 5 16,-7 3 6-16,-7 3 3 15,0 0-6-15,0-1-4 16,0-3-4-16,0-6-95 16,0-12-78-16,9-7-347 0</inkml:trace>
  <inkml:trace contextRef="#ctx0" brushRef="#br0" timeOffset="17030.6577">12847 10774 536 0,'0'0'316'0,"0"0"-202"15,0 0-107-15,0 0 4 16,41-87 2-16,-13 51 8 0,3-3-4 16,-1 0-17-1,-6-2 0-15,-4 2 11 0,-4-1-11 16,-9 5 0-16,-4 8 9 16,-3 8-5-16,0 8 9 15,0 5 4-15,0 4-17 16,-9 1 42-16,-4 1-42 15,-4 0-15-15,-2 11 15 16,1 12 2-16,-2 6-2 16,4 5-9-16,1 0 9 15,6-2 0-15,5 2 0 16,4-1 0-16,0-1-8 16,0 2 14-16,1 0-12 15,11 2 6-15,2-5 0 0,-1-2-3 16,1-7 6-16,-1-6-3 15,-1-6 4-15,-3-4 3 16,-3-4-4-16,-2-2-3 16,-1 0 0-16,0-2 30 15,-1-11-22-15,-2-3-8 16,0-2 41-16,0-3-40 16,-6-5 16-16,-3 1-17 15,-4-3 7-15,2-5-6 16,-2-2 3-16,1-6-4 15,0-6 0-15,0-4 4 16,3 0-5-16,3 1 1 16,4 8 0-16,2 9 7 0,0 9-7 15,6 7-5-15,14 5 2 16,2 4 1-16,5 7-9 16,3 1 11-16,1 0 0 15,1 9-13-15,-3 7 13 16,-3 9-5-16,-5 6 3 15,-5 3 1-15,-7 7-8 16,-9 0 9-16,0 0 0 16,-7-2 8-16,-13-1-7 15,-5-4-1-15,-1-5 7 16,1-4-1-16,4-8-9 16,9-6 3-16,8-10-64 15,4-1-12-15,4-17-135 16,23-12-432-16</inkml:trace>
  <inkml:trace contextRef="#ctx0" brushRef="#br0" timeOffset="17805.9394">13360 10524 800 0,'0'0'71'0,"0"0"4"16,0 0 6-16,-88 27-11 15,70-5-15-15,9 1-51 16,8 0 5-16,1-2-18 0,8-4 10 16,21-6-1-16,6-8 6 15,4-3 1-15,5-4 4 16,-5-16-11-16,-6-3 0 16,-9 0-7-16,-12 1-2 15,-11 2 9-15,-1 3 0 16,-10 0-12-16,-17 6-19 15,-3 5-19-15,-1 6 13 16,5 0 28-16,7 0-3 16,6 4 12-16,8 1-4 15,5 0-8-15,0-3 4 16,5 0-4-16,15-2 12 0,10 0 1 16,4-7-1-1,3-10 0-15,1-7-1 0,-7 1 3 16,-4-4-3-16,-7 4 1 15,-6 1 0-15,-8 5 49 16,-4 6-5-16,-2 2-7 16,0 6 18-16,0 0-15 15,0 3-15-15,0 0-25 16,0 15-7-16,0 16-5 16,0 13 4-16,0 6 8 15,3-2-4-15,1-4 14 16,1-7-7-16,4-8-3 15,-5-7 0-15,1-11-3 16,-2-6 3-16,-3-5 0 16,0 0 7-16,3-16 11 0,-3-16-4 15,0-7-14-15,0-8 5 16,0-5-3-16,-3-5-2 16,1 2-2-16,1 5-3 15,1 9 1-15,0 10 4 16,0 8 0-16,9 5 2 15,5 6-15-15,2 5 13 16,0 6-8-16,2 1 5 16,4 3-9-16,2 15 9 15,-3 9-7-15,-5 5 10 16,-9 7-6-16,-7 2 6 16,0 2 0-16,-16-2 6 0,-6-4-4 15,-3-5-4 1,1-1-8-16,0-9-103 0,-2-10-107 15,6-12-245-15</inkml:trace>
  <inkml:trace contextRef="#ctx0" brushRef="#br0" timeOffset="18165.3101">14309 10190 704 0,'0'0'76'0,"0"0"-16"16,0 0 30-16,0 0-33 15,0 0-12-15,0 0-31 16,-49 42-13-16,34-4 2 16,2 6 14-16,10 2-1 15,3-3 12-15,0-2-18 16,19-9-8-16,5-8-2 0,8-9 2 16,7-11-6-1,10-4-15-15,1-5-135 0,0-19-52 16,-3-7-398-16</inkml:trace>
  <inkml:trace contextRef="#ctx0" brushRef="#br0" timeOffset="18440.176">14668 10106 657 0,'0'0'30'15,"0"0"19"-15,0 0 52 16,0 0 15-16,0 0-9 15,0 0-70-15,-22-29-37 16,33 29-16-16,15 4 16 16,7 8 0-16,3 4 30 0,0 7-27 15,-4 4 3-15,-6 0 19 16,-14 6-15-16,-5 2 19 16,-7 3-15-16,0 3-14 15,-16 0 27-15,-5 0-25 16,-1-3-2-16,2-5 0 15,2-8-90-15,6-12-120 16,2-13-204-16</inkml:trace>
  <inkml:trace contextRef="#ctx0" brushRef="#br0" timeOffset="19396.089">13202 11350 439 0,'0'0'40'16,"0"0"-40"-16,0 0-69 16,0 0 22-16,0 0-18 15,0 0-22-15</inkml:trace>
  <inkml:trace contextRef="#ctx0" brushRef="#br0" timeOffset="22392.1074">15271 10322 635 0,'0'0'65'0,"0"0"31"15,0 0-36 1,0 0 19-16,0 0-17 0,0 0 2 16,0 0-10-16,0-41-36 15,0 41-4-15,0 0-14 16,0 1-3-16,0 18-6 15,0 8 8-15,-6 9 1 16,-4 1 17-16,-2-1-14 16,-3-3 7-16,3-6-10 15,-1-5 1-15,5-6-17 16,3-6 6-16,1-4-72 16,1-6-67-16,-3 0 8 0,0-17-156 15</inkml:trace>
  <inkml:trace contextRef="#ctx0" brushRef="#br0" timeOffset="22626.3304">15305 10092 745 0,'0'0'59'0,"0"0"61"16,0 0-95-16,0 0 16 16,0 0 27-16,0 0-21 15,0-2-21-15,0 2-26 0,0 0-13 16,-7 5-65-16,-5 3-182 16</inkml:trace>
  <inkml:trace contextRef="#ctx0" brushRef="#br0" timeOffset="25470.4331">1155 11844 469 0,'0'0'92'15,"0"0"-30"-15,0 0-53 16,0 0 9-16,0 0 32 0,0 0-48 16,0 0-2-1,13 14 0-15,3-9 0 0,7-1 24 16,4 1-5-16,1-5-8 15,2 0 2-15,3 0-10 16,0-17 20-16,1-7-23 16,-1-3 7-16,1-4-3 15,-7-2-4-15,-7 1-17 16,-6 0 12-16,-8 4-21 16,-6 5 23-16,0 4-14 15,-16 6 1-15,-14 9 10 16,-4 4-16-16,-6 0 8 15,-1 0 13-15,7 1 2 16,13 4 30-16,11-4-8 0,10-1-16 16,0 0-4-16,16 0-3 15,17 0-3-15,7 2-6 16,12 1 18-16,3 4-4 16,-1 0-5-16,-5 8 3 15,-4 1-12-15,-12 3 18 16,-8 6-9-16,-11 6 1 15,-10 2 4-15,-4 5 11 16,-4 1-16-16,-17 6-9 16,-6-3 4-16,0-3-87 15,-3-7-153-15</inkml:trace>
  <inkml:trace contextRef="#ctx0" brushRef="#br0" timeOffset="29672.1542">1174 12707 509 0,'0'0'43'16,"0"0"15"-16,0 0-58 0,0 0 1 15,0 0-1-15,0 0 0 16,0 0 10-16,-15 0-22 15,15 5 14-15,8 4-2 16,5-1 4-16,5 1 1 16,6-4 17-16,4-2-1 15,5-3-18-15,6 0 28 16,3-17 1-16,4-8-4 16,-4-3-27-16,-1-2 1 15,-3 1-4-15,-4 0-1 16,-4 1 3-16,-8 3 7 15,-8 2-7-15,-7 2-5 0,-7 5-5 16,0 2-29 0,-7 4 35-16,-19 7-16 0,-3 3-18 15,-4 0 31-15,3 3 7 16,7 4 0-16,7-1 0 16,13-5 4-16,3-1-5 15,0 0 1-15,9 0 0 16,16 0-1-16,8 0 1 15,0 0 0-15,2 0-5 16,3 0 5-16,-8 7-1 16,-5 8 1-16,-4 4 9 15,-5 7 6-15,-8 4-1 16,-5 4 13-16,-3 2-27 16,0 3 0-16,-12-1 1 15,-6 2 8-15,0-3-16 0,6-1 7 16,5-6-104-16,4-8-137 15</inkml:trace>
  <inkml:trace contextRef="#ctx0" brushRef="#br0" timeOffset="36526.304">1149 13534 199 0,'0'0'281'15,"0"0"-234"-15,0 0 11 16,0 0-29-16,0 0 7 16,0 0 15-16,0 0-11 15,-24-5-37-15,24 4 29 16,0-1-32-16,0 2 0 0,15-1 0 16,13-2 4-16,16-2-4 15,12-4 4-15,10-6 5 16,5-1-11-16,0-2 2 15,-1 1 0-15,-5 1 9 16,-4 3-7-16,-14 2-3 16,-16 5 1-16,-10 4 0 15,-15 2-17-15,-3 0 4 16,-3 0-28-16,-9 17 17 16,-18 8 15-16,-10 8-45 15,0 3-76-15,-2-4-38 16</inkml:trace>
  <inkml:trace contextRef="#ctx0" brushRef="#br0" timeOffset="37109.9561">1303 14476 565 0,'0'0'128'15,"0"0"-124"1,0 0-4-16,0 0-4 0,0 0 4 15,0 0 18-15,108 3 17 16,-69-19-10-16,7-10-16 16,1-3 22-16,0-4-31 15,-5-2 0-15,-6 2 7 16,-9 1-4-16,-15 8-3 16,-8-1 0-16,-4 8 7 15,-4 3-22-15,-17 3 15 16,-12 9-15-16,-6 2 15 15,-4 0-15-15,3 3 15 0,5 7 1 16,10-3 7 0,16-2-9-16,6-3 1 0,3-2-18 15,7 0 2-15,16 0-16 16,11 0 32-16,8 0 14 16,4 0-8-16,2 0 13 15,-5 6-19-15,-6 5 0 16,-8 4 3-16,-11 2 3 15,-6 4-6-15,-5 1 0 16,-7 4 3-16,0 2 13 16,-3 0-16-16,-13 0-23 15,1-2-2-15,-3-9-46 16,7-10-89-16</inkml:trace>
  <inkml:trace contextRef="#ctx0" brushRef="#br0" timeOffset="37668.7605">1523 13251 460 0,'0'0'115'15,"0"0"-35"-15,0 0-60 16,0 0-13-16,0 0-4 15,-91-8 29-15,75 12 32 16,6 0-60-16,6-1 7 16,4-3-22-16,0 0 19 15,0 0-17-15,0 0 4 16,0 0 4-16,9 0 0 16,9 0 1-16,9-3 0 0,7-4 23 15,2-1-12 1,3 1-9-16,2 4-2 0,3 3 1 15,-7 0-5-15,-2 8 4 16,-7 9 0-16,-1 5 3 16,-8 2 8-16,-4 4-10 15,-6-1-1-15,-3 0 0 16,-6 0 9-16,0 2-9 16,0 0 0-16,-10 4 6 15,-1 4-6-15,-1 2-48 16,-4 0-88-16,-11-5-260 15</inkml:trace>
  <inkml:trace contextRef="#ctx0" brushRef="#br0" timeOffset="40128.4265">15079 13670 726 0,'0'0'0'0,"0"0"-9"16,0 0 4-16,0 0 5 15,0 0 38-15,0 0 60 16,0 0 3-16,11-3-46 16,-8-10 8-16,2-4-42 15,4-8-14-15,3-2-4 16,3-4-1-16,3-1-2 16,-2-6 17-16,2 1-17 15,-3-4 0-15,0 2-1 0,-3 0 6 16,-1 2-4-1,0 7-1-15,-3 10 0 0,-2 11-1 16,-3 6 1 0,-2 3-12-16,5 0 10 0,0 12-25 15,4 15 17-15,5 7 10 16,0 3 0-16,-1-1-2 16,-1-7 2-16,-2-8 0 15,-1-6-2-15,1-5 6 16,-1-4-2-16,-1-4-2 15,0-2 0-15,1 0 27 16,4-13-27-16,5-9 0 16,4-4 3-16,0-4 2 0,-2 1 1 15,-4-1-6-15,0 5 0 16,-1 5 0-16,-5 8 0 16,-3 7 0-16,-4 3-7 15,-1 2 1-15,2 0 1 16,3 17-17-16,0 9 22 15,-3 9-6-15,-4 5 7 16,-1 3-1-16,0-1 21 16,-3 0-21-16,-3-6 20 15,5-3-20-15,1-4-24 16,0-7-20-16,10-8-137 16,11-14-105-16</inkml:trace>
  <inkml:trace contextRef="#ctx0" brushRef="#br0" timeOffset="40756.3942">15902 13539 251 0,'0'0'552'16,"0"0"-490"-16,0 0-56 15,0 0-6-15,0 0 23 16,0 0-12-16,-73 78 21 15,73-60-32-15,0-2 0 16,19-4 3-16,5-3 8 16,8-8 1-16,1-1-12 0,2-5 0 15,-5-10 3-15,-9-4-3 16,-8 0-13-16,-11 4-15 16,-2 0 28-16,-8 3-29 15,-16 4 2-15,-6 2-14 16,1 5 40-16,3 1-24 15,7 0 14-15,9 0 11 16,7 0 1-16,3 0-1 16,0 1-25-16,0 1 12 15,0-1 6-15,6 1 7 16,8-1 0-16,3-1 36 16,4 0-30-16,1 0 41 15,2-9-38-15,1-3-8 16,4-3 46-16,-4-3-29 15,0-3 2-15,-3-3 5 0,-5-2-15 16,-2 0 25-16,-5-2-5 16,-3-3-23-16,-3-2 27 15,-1-1-28-15,-3 4-4 16,0 6 1-16,0 9-3 16,0 6 13-16,0 7 2 15,0 2-12-15,0 0-6 16,0 14-15-16,0 15 7 15,3 10 10-15,-1 7 2 16,-2 4 1-16,0-1-2 0,0-5 0 16,2-6-1-16,0-9 1 15,5-9-9-15,1-10-68 16,5-10-60-16,4 0 18 16,3-25-139-16</inkml:trace>
  <inkml:trace contextRef="#ctx0" brushRef="#br0" timeOffset="41236.9451">16444 13275 681 0,'0'0'46'0,"0"0"-46"16,0 0 0-16,0 0 40 16,0 0 41-16,6 87-72 15,-19-55 49-15,-10 0-38 16,-3 1 4-16,-3 1-9 0,-1-2-14 15,5-11-2-15,8-6 0 16,9-8-34-16,7-7-5 16,1 0-33-16,0-12 43 15,10-7 27-15,13-1-10 16,-1 6 12-16,1 5 1 16,-6 5 0-16,-2 4 27 15,2 0-6-15,-2 0-9 16,2 7 14-16,3 4-10 15,1-1 4-15,-2 0 0 16,2-4-16-16,-1-6 28 16,-1 0-27-16,0 0 6 0,0-9 24 15,-1-8-26 1,-2 0-7-16,-3 1-2 0,-4 3 7 16,-6 4 0-16,-3 6-2 15,0 0-5-15,0 3 0 16,0 0-7-16,0 8-2 15,0 9-10-15,0 5 18 16,0 4-14-16,7-4 15 16,10-3 0-16,6-7-3 15,7-3-65-15,8-9-37 16,-1 0-209-16</inkml:trace>
  <inkml:trace contextRef="#ctx0" brushRef="#br0" timeOffset="42826.4252">17428 13496 715 0,'0'0'15'0,"0"0"-3"15,0 0 3-15,91-53 61 16,-66 28-37-16,4-6 18 16,-1-1-44-16,0 1-12 15,-2 0 2-15,-11 4-1 16,-5 4 0-16,-10 6 18 15,0 6 1-15,0 6-5 0,-6 3 16 16,-4 2-23 0,-5 7-9-16,-8 19-30 0,-2 16 30 15,-2 7-1-15,6 3 1 16,8 0 0-16,5 0-1 16,8-8 3-16,0-5-4 15,0-7 2-15,8-9 0 16,7-8-8-16,-2-5 8 15,2-7 0-15,-1-3 10 16,0 0-8-16,1-11 8 16,-2-9-10-16,-5-2-20 15,-6-1 16-15,-2-1-31 16,-5-2-24-16,-14 3 39 16,-3-1-20-16,0 5-29 15,5 4 67-15,8 7 4 16,3 4 8-16,6 2-10 15,0 2 0-15,0 0-1 0,7 0-31 16,16 2 32-16,12 6 4 16,12-1 5-16,6-7-18 15,3 0 18-15,2 0-11 16,-10-11 2-16,-2-5 0 16,-11-1 1-16,-8 0 0 15,-12 0 1-15,-8 3 37 16,-7 0 2-16,0 4-13 15,-14 4 21-15,-4 4-43 16,-2 2 23-16,3 0-29 0,2 4 8 16,3 12-11-16,2 2 3 15,8 4-4-15,2 0 3 16,0-2 2-16,6-1-1 16,12-4 0-16,0-5 0 15,6-5 1-15,4-5 1 16,2 0 4-16,4-4 19 15,-1-13-24-15,-5-1 2 16,-4-1 1-16,-8 2 4 16,-7 2-8-16,-6 3 0 15,-3 6-3-15,0 1 0 16,-1 5-4-16,-11 0 4 16,-3 5-18-16,5 10 9 0,5 3 5 15,0 2-2 1,5 1 6-16,0 0-5 0,8-2 12 15,8-6-4-15,8-4 0 16,5-9 2-16,5 0-5 16,0-5 3-16,1-14 0 15,-1-3 4-15,-7-4-4 16,-5-1 0-16,-6 1 15 16,-5-2-13-16,-4 2 33 15,-4 0-33-15,-2 4 13 16,-1 5 6-16,0 7-19 15,0 5 10-15,0 5 2 16,0 0-9-16,0 5-10 16,0 15-21-16,0 6 26 0,0 7 3 15,0-1-2-15,0-3-2 16,0-4-2-16,10-8 3 16,0-5 3-16,4-7-3 15,4-5 0-15,7 0 8 16,3-8 1-16,2-13-1 15,-2-8-8-15,-1-3 0 16,-4-2 1-16,-3 3-1 16,-3 4 0-16,-8 8 1 15,-5 7 12-15,-1 9 14 16,-3 3 6-16,0 0-29 16,0 6-4-16,0 18-11 15,-6 9 11-15,-3 9 1 0,2-1 6 16,6-2-8-1,1-2 1-15,0-5-5 0,18-8-18 16,11-10-139-16,7-14-78 16</inkml:trace>
  <inkml:trace contextRef="#ctx0" brushRef="#br0" timeOffset="43336.8727">19344 13075 726 0,'0'0'55'16,"0"0"-55"-16,-62 79 8 15,33-35 51-15,4 4-6 16,2 6-13-16,12 4-2 15,9 0-38-15,2-2-2 16,29-3-4-16,20-10-27 16,18-10-72-16,11-17-138 0</inkml:trace>
  <inkml:trace contextRef="#ctx0" brushRef="#br0" timeOffset="43688.474">20948 13084 279 0,'0'0'460'0,"0"0"-444"15,0 0-15-15,0 0 10 16,81 62 17-16,-67-27-4 16,-3 9 14-16,-10 5-18 15,-1 5-19-15,-7 5 3 16,-23 4 0-16,-9 4-4 15,-11 1 0-15,-10 1-103 16,-7-7-77-16</inkml:trace>
  <inkml:trace contextRef="#ctx0" brushRef="#br0" timeOffset="44822.7432">17186 14235 786 0,'0'0'102'0,"0"0"-55"0,0 0-23 16,0 0 37-1,0 0 5-15,0 0-64 0,-21-1-2 16,-2 20 0-16,-9 7 10 16,1 5-10-16,3 1-5 15,7-2 3-15,10-1-6 16,11-2 5-16,0-3-8 15,5 0 10-15,14 0 0 16,3-4 1-16,0 3 0 16,3-1 2-16,-5 2-10 15,-1 0 8-15,-6-1 0 16,-6-2 4-16,-5-2-4 16,-2 0-5-16,0-2 2 15,-9 1 3-15,-9-1 0 0,-5-1-10 16,0-5-2-16,-4-2 5 15,1-2-27 1,4-4-13-16,6-2-34 0,6-1 7 16,7 1 74-16,3 4-58 15,0 2-34-15,11 3 85 16,7 3 4-16,4 3 3 16,2 5 11-16,2 0-10 15,0 2 34-15,2-1-11 16,0-5-2-16,3-1-8 15,3-6-12-15,4-2-2 16,1-8-49-16,-4 0-297 16</inkml:trace>
  <inkml:trace contextRef="#ctx0" brushRef="#br0" timeOffset="45774.153">20954 14833 349 0,'0'0'358'16,"0"0"-286"-16,0 0-21 16,0 0 1-16,0 0 22 15,0 0-22-15,-34-14-22 16,34 14-7-16,0 0-23 16,0 2-20-16,6 7 17 15,7 10-2-15,6 4 3 16,-2 1 1-16,-4 2 1 15,-4-1 0-15,-4 3 0 16,-2 0 0-16,-3-2-6 16,0 3 7-16,0-5-1 15,-3 0 0-15,-5-5 7 0,4-1-10 16,2-4 3-16,2-1 0 16,0-1-2-16,0-1 4 15,0 3-4-15,0-2 0 16,0 2 2-16,0 7 3 15,-3 4-3-15,-14 1 0 16,-9 7 2-16,-11 4-1 16,-8 0 18-16,-13-2-19 15,-3 1-4-15,-9-6 0 16,-2 0 4-16,2-3-16 16,-3-3-37-16,-3-5-67 15,-2-7-62-15,0-12-489 16</inkml:trace>
  <inkml:trace contextRef="#ctx0" brushRef="#br0" timeOffset="46338.2982">18301 14672 681 0,'0'0'236'16,"0"0"-186"-16,0 0-50 15,0 0-1-15,89-15-17 16,-16 5 18-16,13-1 2 15,11 0 4-15,8 2-12 0,2 2 3 16,-8 5-108 0,-17-1-35-16,-27 3-325 0</inkml:trace>
  <inkml:trace contextRef="#ctx0" brushRef="#br0" timeOffset="46706.4214">18384 15135 764 0,'0'0'50'0,"0"0"-50"16,0 0-16-16,139-6 16 15,-41-20 40-15,21-7-18 16,11-3-21-16,-6 7-1 16,-14 7 0-16,-26 10-1 15,-33 8-76-15,-26 4-20 16,-25 12 29-16,-19 17 66 0,-28 10 2 15,-20 5 15-15,-15 9-5 16,-9 2 39-16,2-2-17 16,12-3-2-16,22-11 18 15,24-11 0-15,18-6-44 16,13-6-4-16,25-4 0 16,30-6 27-16,26-6-24 15,19 0 22-15,7-12-25 16,-3-7 6-16,-13-1-14 15,-17 1 1-15,-19 5-22 16,-19 6 15-16,-20 2-144 0,-16 4-176 16</inkml:trace>
  <inkml:trace contextRef="#ctx0" brushRef="#br0" timeOffset="50517.6685">14439 13440 671 0,'0'0'113'16,"0"0"-110"-16,0 0-1 15,0 0 5-15,1 82 42 16,-10-45 33-16,-10 9-39 15,-7 14 25-15,-8 8-28 16,-8 4-23-16,-5-3 10 16,2-9-21-16,2-7-2 15,12-10-4-15,8-9 1 16,7-12-5-16,5-15-16 16,2-7-65-16,2-14 25 0,-1-23-268 15</inkml:trace>
  <inkml:trace contextRef="#ctx0" brushRef="#br0" timeOffset="50757.0073">14039 13554 732 0,'0'0'121'16,"0"0"-84"-16,0 0-31 16,0 0-11-16,0 0 10 15,103 30 57-15,-43 0-14 16,10 9-29-16,1 1 15 15,2 2-19-15,2 3-4 16,-2 0 5-16,-2 4-16 0,-2-1 11 16,-5 2-11-1,-7 3 0-15,-12-2-6 0,-8 0-38 16,-14-7-45-16,-9-10-70 16,-12-14-139-16</inkml:trace>
  <inkml:trace contextRef="#ctx0" brushRef="#br0" timeOffset="53850.1078">7133 13665 26 0,'0'0'390'0,"0"0"-318"16,0 0-33-16,0 0 37 15,0 0-28-15,0 0-29 16,0-10 38-16,0 9-31 16,0 0-15-16,0-1 6 0,0 1-12 15,0-1 20-15,0 0-22 16,0 2 1-16,0 0 25 15,0 0-23-15,0 0-6 16,0 0 0-16,0 0 6 16,0 0-9-16,0 0 3 15,0 0-4-15,0 0 0 16,0 0-13-16,3 0 12 16,7 5-2-16,4 3 10 15,4 3-3-15,3-4 0 16,4 0 7-16,5-1-7 15,5-3 2-15,3-2-2 16,2-1 0-16,3 0-1 0,2 0 2 16,4 0-2-1,2 0 5-15,0 0 5 0,-7 0-9 16,-3-3 0-16,-7 1-6 16,-4 0 13-16,-4-1-7 15,-3-2 0-15,-3 1 0 16,-6 0-17-16,-3 0 15 15,-3 2 2-15,-4-1-6 16,-1 1-17-16,-3 2 16 16,0 0-36-16,-7 0-73 15,-16 0-164-15</inkml:trace>
  <inkml:trace contextRef="#ctx0" brushRef="#br0" timeOffset="54365.049">7229 13774 481 0,'0'0'38'0,"0"0"-37"0,0 0 59 16,0 0-17-16,0 0-36 15,0 0-6-15,-1 5-1 16,7 1 0-16,6 0 5 15,6 3 2-15,6-1 39 16,2 1-12-16,2-1-12 16,6-1-4-16,3 0-4 15,2-4-12-15,3 1-2 16,1-3 2-16,2-1-3 16,-2 0 1-16,-4 0 0 0,-6-6 7 15,-5-2-7 1,-9 0 0-16,-5 0-4 0,-2 4 4 15,-5-1 10-15,-4 5-10 16,-2 0-8-16,-1 0 1 16,0-3 7-16,0 1-15 15,0-2 10-15,0-2-198 16,0 1-166-16</inkml:trace>
  <inkml:trace contextRef="#ctx0" brushRef="#br0" timeOffset="60896.5983">3052 16249 736 0,'0'0'47'15,"0"0"-25"-15,0 0-22 16,0 0 0-16,0 0 45 0,0 0-45 15,0 0 0-15,18 11-7 16,-2-5 7-16,8 2 21 16,6-2-17-16,9 0 17 15,5-2 23-15,6-1-28 16,5-2 2-16,3-1-12 16,0 0 7-16,0 0-14 15,-8 0 1-15,-4 0 0 16,-4 0 4-16,-11 0 3 15,-4 0-8-15,-6 0 1 16,-8 0 0-16,-1 0-5 0,-7 0 5 16,-4 0 0-1,1 0-1-15,-2 0 3 0,0 0-6 16,0 0-27-16,1 0-57 16,1 1 23-16,4 1-21 15,-3-2-102-15</inkml:trace>
  <inkml:trace contextRef="#ctx0" brushRef="#br0" timeOffset="63694.5009">5220 17297 492 0,'0'0'74'16,"0"0"-30"-16,0 0-44 15,0 0 25-15,0 0 28 16,0 0 17-16,0 0-10 15,-62 0-21-15,62 0-35 16,0 0 17-16,0 0-20 16,0 0-1-16,0 0-1 15,9 0-11-15,14 0 8 16,11 0 2-16,9 2 4 0,11-2 1 16,10 0-3-1,3 0 2-15,5 0-7 0,5 0 11 16,-2 0-6-16,-1 0 0 15,-11 0 2-15,-5-2-6 16,-7-2 9-16,-14 2-5 16,-6 2 0-16,-5 0 0 15,-11 0 7-15,-8 0-7 16,-4 0-13-16,-3 0 13 16,0 0 0-16,0 0 3 15,0 0-2-15,0 0-1 16,0 0 0-16,0 0-4 0,0 0-22 15,0 6-33-15,0-4-41 16,0-2-137-16</inkml:trace>
  <inkml:trace contextRef="#ctx0" brushRef="#br0" timeOffset="68208.3424">8829 15179 658 0,'0'0'0'15,"0"0"0"-15,0 0 31 16,0 0-24-16,-100-13-4 16,72 13 32-16,-5 4-24 15,-1 2 21-15,4 2 3 16,4 0-19-16,1-3 19 15,4-1-25-15,3-1 3 0,2 0 16 16,8-3-22-16,4 0-2 16,2 0 10-16,1 0-8 15,1 0-4-15,0 0-3 16,0 2-3-16,0-1-5 16,-2 5 2-16,-1 7 3 15,-1 8-3-15,-3 8 6 16,1 10 0-16,3 2 0 15,0 9 0-15,1 4 3 16,2 2 5-16,0 4-16 16,0-2 16-16,2-4-5 15,10-7-3-15,2-3-7 0,7-10 7 16,5-7 2 0,5-7-2-16,9-3 0 15,7-6 2-15,11-8-2 0,10-3 9 16,13 0-4-16,8-14-7 15,4-1 2-15,5-5-79 16,3 2-2-16,0-2-16 16,-3-1-115-16</inkml:trace>
  <inkml:trace contextRef="#ctx0" brushRef="#br0" timeOffset="69141.2901">13905 15201 548 0,'0'0'342'15,"0"0"-273"-15,0 0-41 16,0 0 2-16,0 0 8 16,0 0 12-16,-30 3-20 15,30-3-28-15,0 0 3 16,7 0-5-16,22 0 0 15,14 0-5-15,15 3 12 16,5-3-11-16,1 2 4 16,0-2 0-16,-4 1-12 15,-3 1 5-15,-8-1-3 0,-11 6 6 16,-12-1-15 0,-11 1 14-16,-6 1 1 15,-9 2-4-15,0 5 8 0,0 5 0 16,-2 2 0-16,-11 6-2 15,1 2 6-15,-2-1-4 16,4 2 0-16,-1 1 5 16,1 1-11-16,6-1 6 15,-1-1 0-15,2-1 1 16,2-1 1-16,1 0-2 16,0-3 0-16,0-4 0 15,-3-5-3-15,0-3 3 16,-1-3 0-16,-2-2-1 15,1-1-1-15,-1-1 2 16,-3-1 13-16,-7 0-11 0,-11 1 20 16,-11 1-6-16,-12 2-16 15,-14 1 1-15,-19-2-1 16,-22 9-3-16,-18 4-72 16,-18 2-105-16,-15-4-123 15</inkml:trace>
  <inkml:trace contextRef="#ctx0" brushRef="#br0" timeOffset="72470.5134">16033 4100 436 0,'0'0'59'0,"0"0"-12"16,0 0-34-16,0 0 33 15,0 0-15-15,0 0-22 16,0 0 28-16,0 0-8 16,0 0-18-16,0 0 24 15,0 0-13-15,0 0-14 16,0 0-3-16,0 0-1 15,0 0 31-15,0 0-31 16,0 0 4-16,0 0-2 16,0 0-6-16,0 0 23 15,0 0-11-15,0 0 11 0,0 0 1 16,0 0-20 0,0 0 8-16,0 0 12 0,0 0-18 15,0 0 7-15,0 0-13 16,0 0 6-16,0 0-6 15,0 0 0-15,0 0 0 16,0 0-10-16,0 0 23 16,0 0-1-16,0 0-9 15,0 0 0-15,0 0 43 16,0 0-46-16,0 0 0 16,0 0 14-16,0 0-6 15,-1 0 1-15,-1 0-9 16,-2 0 0-16,1 0 6 15,-7 0-6-15,-7 0 0 0,-9 0-7 16,-9 0 22-16,-4 2-20 16,0-1 5-16,-1 1 0 15,-2-2-10-15,2 1 10 16,1 0-20-16,4-1 4 16,15 0 2-16,7 0 13 15,10 0 1-15,3 0 0 16,0 0 1-16,0 0-1 15,0 0 0-15,0 0-10 16,0 0 13-16,0 0-3 16,0 0 0-16,0 0-1 15,0 0-13-15,0 0 12 16,0 0-21-16,0 0 9 0,3 0-8 16,4 0 3-1,2 14 8-15,3 5 11 0,3 4 9 16,1 5-9-16,4 5 0 15,0 3-2-15,-2 3 8 16,-1 4-8-16,-1 3 2 16,-3 0 0-16,-2-2-2 15,-2-2 2-15,0-6 0 16,-2-2-2-16,1-1 6 16,-1-2-8-16,1 1 4 15,-2-2 0-15,0-3 15 16,-2 1-15-16,-1-3 0 15,-3 0-3-15,0-2 8 0,0-3 1 16,0-6-6-16,0-6 0 16,0-5 8-16,0-1-8 15,0-2-6-15,0 0 5 16,0 0 2-16,0 0 1 16,0 0-2-16,0 0 0 15,0 0-2-15,0 0 2 16,0 0 0-16,0 0-5 15,13 0 5-15,13 0 0 16,16 0-1-16,17-7-8 16,15-5 4-16,8-3-185 15,12 1-57-15</inkml:trace>
  <inkml:trace contextRef="#ctx0" brushRef="#br0" timeOffset="74646.6215">23344 3880 321 0,'0'0'418'15,"0"0"-418"-15,0 0-29 16,0 0-2-16,0 0 31 15,0 0 21-15,98 22-14 16,-53-18 11-16,1 2-16 16,-3-1 13-16,-5 2-15 15,-5 2 0-15,-10-1 5 16,-3 1-5-16,-8 4 0 16,-2 2-14-16,-3 0 23 15,-1 2-9-15,-3 1 3 16,-3-4-1-16,0 3 5 15,0-2 1-15,0-1-8 0,0 3 42 16,-3-2-37 0,-1 2 12-16,-1-3-17 0,1 3 0 15,-2 4 13-15,2 3-9 16,-2 7-4-16,-2 7 0 16,0 2 8-16,-2 4-8 15,3 1 0-15,2 0 4 16,0 0-4-16,1 0 0 15,-1 1 0-15,1-3-2 16,0-7 9-16,1-7-14 16,1-7 4-16,1-7 3 15,-1-6-5-15,1-3 7 16,-1-3-2-16,2-3 9 0,-2 0 0 16,2 0 39-1,-2 0 2-15,0 0-35 0,-3 0 27 16,-1-3-15-16,-5-6-19 15,-4 1-8-15,-1-2 0 16,-10 1 5-16,-5 0-5 16,-6 4 1-16,-13 2-15 15,-6 0 14-15,-13 3-8 16,-13 0 2-16,-18 0-22 16,-15 11 28-16,-4 4-67 15,1-2 67-15,14 1 14 16,11-2-5-16,1-1-3 15,-2 0-12-15,-3-1 4 16,-4-1-4-16,2-2 6 0,-4-2 0 16,-6 2-6-16,-2-1 6 15,-7 1 0-15,0-3-1 16,1 2 18-16,4 0-28 16,7-1 11-16,5 1 0 15,1 3 27-15,0-2-26 16,-3 0-1-16,-2 1 0 15,-2 0 9-15,-7 5 16 16,-6-3-21-16,-1 1-3 16,2 0 26-16,2 0-4 15,7-1-5-15,4-2-4 16,0-1-10-16,3-2 5 16,1-2-9-16,3 1 0 0,2 3 17 15,3 1-17-15,0 1 0 16,5-1-4-16,2-1 4 15,8-2 0-15,12 1 0 16,7 0 1-16,5-1-7 16,4 0 6-16,-1-3-1 15,2 1-1-15,-4-3-4 16,-2 2-5-16,-3-2 10 16,-2 0 1-16,1 0-10 15,1 0 16-15,5 0-6 16,0 0 0-16,1 0-2 15,6 0-17-15,1 0 13 0,-1 0 6 16,0 0 8-16,-6 0-8 16,-3 0-9-16,-1 4 4 15,1 1 2-15,3 1-11 16,6-2 5-16,1 1 9 16,2-3 2-16,1-2-2 15,6 0 0-15,2 0-1 16,7 0 6-16,0 0 3 15,-2-2-8-15,-3-4 6 16,-3 1-10-16,0 4 4 16,-3-2-1-16,0-1-4 15,1 1 10-15,-5 2-11 16,0-3 13-16,-1 1-7 0,3-1 0 16,2-2 4-1,3 1-1-15,-2-3-3 0,0 0 4 16,-4 1-7-16,-4-2 3 15,-2 1 0-15,-8-2 9 16,-1 1-9-16,0-2 0 16,4 2-11-16,3 2 22 15,5 1-11-15,7 2 0 16,3 0 0-16,10 4-5 16,6-3 5-16,6 3 0 15,6 0-5-15,-1 0 15 16,0 0-19-16,-1-2 9 15,0 1 0-15,-1-1 4 16,1-1-4-16,-1-1-5 0,-1-1 3 16,5 0-12-16,-2-2 10 15,2-2 1-15,-1 0-29 16,4-2 0-16,1-1-27 16,2-10-102-16,0-7 46 15,0-3-173-15</inkml:trace>
  <inkml:trace contextRef="#ctx0" brushRef="#br0" timeOffset="76086.2914">15777 4234 345 0,'0'0'133'0,"0"0"-98"16,0 0 56-16,0 0-50 0,0 0-24 16,0 0 38-16,28-4-38 15,-19-2-10-15,1 3 17 16,-2 0-22-16,1 3-2 15,0 0 0-15,0 0 2 16,4 0-7-16,7 0 6 16,6 0-1-16,7 0 12 15,11-2-10-15,9-5-2 16,11-2-10-16,8-3 10 16,10-1 10-16,9 1-10 15,3-1 0-15,6 0 4 16,-2 2 2-16,2 3-12 15,4 3-1-15,3 2 7 16,0 2 0-16,5 1 0 0,3 0 0 16,6 0-5-16,13 0 12 15,3-3-7-15,14-3 0 16,7-1 6-16,4-2-21 16,1 0 15-16,-8 4 0 15,-10 2 28-15,-6 3-23 16,-5 0 7-16,-6 0-12 15,5 0 3-15,-1 0-8 16,1 0 5-16,4 0 0 16,-2-5 26-16,-7-2-24 15,-4-3 9-15,-5-1-9 16,-12 2 14-16,-7 4-7 16,-12 2-9-16,-10 2-9 0,-5 1-1 15,-1 0 14 1,4-2-4-16,-3 2 0 0,0 0 1 15,-5 0 6-15,-6 0-7 16,-2 0 0-16,-6 0 11 16,-3 0-7-16,-2 0-4 15,-3 0-5-15,-2 0 5 16,-2 0 19-16,2 0-19 16,0 0 0-16,-1 0 15 15,-6 0-6-15,-4 0-1 16,-3 0-8-16,-2 0 0 15,-1 0 36-15,0 0-36 0,3 0 0 16,4 0 30-16,3-2-19 16,9-6-10-16,1 0-1 15,8 0 0-15,-3-2 8 16,-2 3-8-16,-4 0 0 16,-4 4-1-16,1-2 3 15,0 2 14-15,6 0-16 16,2-1 0-16,0 1 23 15,7-1-23-15,-2 0 0 16,1-1 11-16,3-2-10 16,-1 1 2-16,-2 1-3 15,2 2 0-15,-1 0 3 16,0 0-3-16,-2 2 0 0,-2-1-9 16,-4 2 22-1,0 0-26-15,1 0 12 0,2 0 1 16,4-1-2-16,1-3 2 15,2-2 0-15,-3 3-8 16,-10-1 20-16,-8 0-22 16,-8-1 10-16,-11 4 0 15,-7-1 3-15,-7 2-3 16,-5 0-5-16,-1 0 2 16,0 0-6-16,0-1 8 15,0 1-46-15,0 0-39 16,0 0 74-16,0 0-48 15,0 1 38-15,0 9 18 16,0-1-53-16,5 2-8 0,0-2-111 16,-1-5-315-16</inkml:trace>
  <inkml:trace contextRef="#ctx0" brushRef="#br0" timeOffset="79982.6997">16274 4257 566 0,'0'0'57'0,"0"0"-31"16,0 0 22-16,0 0-48 0,0 0 3 15,0 0-8-15,0 0 5 16,0 0 0-16,0 110 61 16,8-63-12-16,0 5-9 15,-1-4-26-15,2 0-9 16,2-4 22-16,-2-2-27 15,4 1 0-15,1-2-5 16,0-1 19-16,3-2-33 16,-2-3-8-16,-3 0-78 15,-5-6-27-15,-5-8-179 16</inkml:trace>
  <inkml:trace contextRef="#ctx0" brushRef="#br0" timeOffset="80323.859">17404 4338 737 0,'0'0'61'0,"0"0"-61"16,0 0 5-16,0 0-8 15,0 0 6-15,0 0 10 0,27 79 27 16,-12-37-25-16,3 5 15 16,-2 3-24-16,2 5-1 15,1 5 5-15,-1-2-10 16,5-2-2-16,5-8-1 15,5-11-77-15,9-12 31 16,2-16-58-16,-2-9-91 16</inkml:trace>
  <inkml:trace contextRef="#ctx0" brushRef="#br0" timeOffset="80542.8369">18467 4291 664 0,'0'0'76'0,"0"0"-76"15,0 0-4-15,0 72 4 16,0-35 17-16,0 6 2 16,-7 3-15-16,-2 6 4 15,0 3-8-15,-3 4-5 16,-6 1-73-16,-8-7-150 15</inkml:trace>
  <inkml:trace contextRef="#ctx0" brushRef="#br0" timeOffset="81209.9481">16472 5240 611 0,'0'0'103'0,"0"0"-86"16,0 0-12-16,0 0 12 0,-84 44-7 16,52-21 4-16,2 6 25 15,1 5-17-15,5 3-6 16,7 1 19-16,3-1-33 16,7-3 36-16,7-5-38 15,0-6 11-15,1-6-10 16,15-2-1-16,6-9 0 15,3-5 5-15,13-1-2 16,6-7 6-16,2-12-9 16,0-3 8-16,-10-2-21 15,-10 3 13-15,-12 1-24 16,-12 1 23-16,-2-1-17 16,-12 1 11-16,-16 4-14 15,-7 3 2-15,-7 7 19 16,-2 5-1-16,2 0 2 0,5 3-18 15,4 14 7-15,9 5-47 16,12 4-27-16,12-2-90 16,4-3-115-16</inkml:trace>
  <inkml:trace contextRef="#ctx0" brushRef="#br0" timeOffset="82138.6522">23081 3939 653 0,'0'0'53'15,"0"0"-32"-15,0 0-19 16,0 0-2-16,0 0 0 15,-13 109 39-15,11-57-21 16,2 8 4-16,0 1 26 16,3 6-44-16,9 1 33 0,2-3-37 15,-1-2 0-15,-1-2-5 16,3 1 5-16,0-1-44 16,2-5-33-16,5-6-186 15</inkml:trace>
  <inkml:trace contextRef="#ctx0" brushRef="#br0" timeOffset="82822.2125">23245 5548 643 0,'0'0'121'0,"0"0"-90"16,0 0-29-16,0 0 95 15,-4-74-44-15,4 50-29 16,7-3-1-16,5-1-13 16,2 2 8-16,3 3-18 15,0-1 8-15,4 6 0 16,-1 2-8-16,-1 5 0 15,0 5-4-15,-6 1 2 16,-1 5 2-16,-3 0 0 16,-1 8-4-16,-2 12-20 15,-2 4 24-15,-4 4 0 16,0-1 10-16,-7-1-5 16,-5-4 3-16,1-5-8 15,1-5 2-15,7-6-6 16,1-3 4-16,2-3-3 0,0 0-3 15,0-1-26 1,16-15 30-16,4-3-38 0,4 0 1 16,-2 7 33-16,-4 5-20 15,-4 7 26-15,-5 0-1 16,-2 0 0-16,2 7-8 16,-2 8 18-16,1 3-1 15,0-1 32-15,2 2-35 16,-1-4 3-16,1-2-2 15,7-2-6-15,2-5-15 16,5-6-70-16,4 0-113 16</inkml:trace>
  <inkml:trace contextRef="#ctx0" brushRef="#br0" timeOffset="83018.8895">23825 5472 324 0,'0'0'495'16,"0"0"-464"-16,0 0-28 15,0 0 7-15,0 0-2 16,103-19 12-16,-58 5-20 16,-2 3-82-16,-5 0-58 15,-7-3-391-15</inkml:trace>
  <inkml:trace contextRef="#ctx0" brushRef="#br0" timeOffset="83243.2763">24197 5261 673 0,'0'0'204'0,"0"0"-172"15,0 0-26-15,0 0-3 16,0 0 1-16,0 0 48 15,0 68 5-15,1-38-21 16,1 1 3-16,1-1-32 16,1-2 3-16,1-1-7 0,1-2-3 15,-2-4-69-15,2-7-134 16,-5-7-391-16</inkml:trace>
  <inkml:trace contextRef="#ctx0" brushRef="#br0" timeOffset="85753.174">17614 3350 689 0,'0'0'25'16,"0"0"-14"-16,0 0 17 16,0 0-24-16,0 0 51 15,0 0 11-15,-8-92-54 16,16 64 8-16,0-3-9 15,1 0 10-15,3-2 3 0,-2-1-22 16,6 0 15-16,3 0-10 16,3 1-2-16,8 3 6 15,0 5-11-15,5 6-13 16,-2 7 11-16,-2 6 3 16,-1 6-13-16,-3 0 12 15,-3 20-1-15,-4 10-16 16,-7 4 17-16,-7 5 0 15,-6-3 0-15,0-3 13 16,0-6-15-16,0-9 8 16,-3-7-6-16,3-5 5 15,0-5-5-15,0-1 0 16,0 0-8-16,13-9 16 0,11-11-16 16,6-4 5-16,-3 5-13 15,-10 7 11-15,-4 6 3 16,-7 4-1-16,-2 2-4 15,6 0-13-15,1 10 20 16,8 5 0-16,-1 2 0 16,3 0 24-16,4-5-23 15,2 0 6-15,3-7-7 16,6-5-58-16,1 0-66 16,1-21-180-16</inkml:trace>
  <inkml:trace contextRef="#ctx0" brushRef="#br0" timeOffset="85927.0017">18621 2984 561 0,'0'0'0'0,"0"0"-13"16,0 0 11-16,88-26-90 15,-64 19-169-15</inkml:trace>
  <inkml:trace contextRef="#ctx0" brushRef="#br0" timeOffset="86090.2557">18674 3191 409 0,'0'0'110'0,"0"0"-59"15,0 0 15-15,0 0-33 16,89 28 2-16,-53-28-35 16,6 0-2-16,0-2-153 15</inkml:trace>
  <inkml:trace contextRef="#ctx0" brushRef="#br0" timeOffset="86985.2919">19337 3162 644 0,'0'0'98'16,"0"0"-87"-16,0 0 38 16,0 0 48-16,0 0-23 15,0 0-8-15,64-49-27 16,-52 32-21-16,-1 5 19 15,2-5-28-15,-2-2 10 16,-1-4-19-16,3-4 11 16,-2-4-8-16,1-2-3 15,-3 4-11-15,-2 4 10 16,-2 9 1-16,-2 8-2 16,-2 7 2-16,-1 1-30 0,3 0 15 15,1 14-51-15,4 5 66 16,4-2-4-16,4 0 9 15,4-5-5-15,-1-2 0 16,5-8 0-16,1-2 6 16,5 0-6-16,4-8 0 15,-1-8-6-15,-4 1 19 16,-7 2-20-16,-10 4 7 16,-7 7 0-16,-5 2 14 15,0 0-14-15,0 0-2 16,0 2-6-16,-5 11 16 15,-4 3-8-15,0 4 9 0,3-3-9 16,0 2 13-16,3-1-13 16,3-2-7-16,0-3-79 15,9-9-75-15,15-4-83 16</inkml:trace>
  <inkml:trace contextRef="#ctx0" brushRef="#br0" timeOffset="87343.4597">19997 3023 472 0,'0'0'270'0,"0"0"-209"16,0 0-42-16,0 0 53 15,-78 78-29-15,72-69-14 16,6 1-29-16,0-3 0 0,6-4 2 16,13-3 4-16,10 0-6 15,2-6 0-15,-1-9-14 16,-3-4-20-16,-10 0 0 15,-10 3 31-15,-7 0-9 16,-1 0 12-16,-19 5-20 16,-6-3 20-16,1 4 9 15,2 5-4-15,7 2-3 16,6 3 0-16,5 0 3 16,4 0-5-16,-2 1-14 15,3 10 12-15,0 2-8 16,9-1 10-16,7-3-1 0,7-1-9 15,0-5 2 1,4-3-47-16,-2 0-17 0,-3 0 38 16,-8-3-101-16,-8-5-41 15</inkml:trace>
  <inkml:trace contextRef="#ctx0" brushRef="#br0" timeOffset="88544.2389">19627 2646 658 0,'0'0'123'0,"0"0"-119"15,0 0 14-15,0 0 18 16,0 0 22-16,0 0 6 16,-108 63-38-16,74-34 7 15,7-1-29-15,14-1-1 16,10-2-6-16,3-1 1 15,7 2 2-15,20-3-7 16,10 0 20-16,7 2-11 16,2-2-2-16,-5 0 2 15,-8 1-2-15,-9 2 0 16,-8-4 0-16,-12 1 3 16,-4-3 2-16,0-2-2 15,-16-2-3-15,-3-2 0 0,0-3 21 16,8-8-21-16,7-2 1 15,4-1 9-15,0-3-10 16,0-13-5-16,18-8-63 16,12-2 36-16,8 3 24 15,3 5-25-15,-1 3 33 16,-1 3 4-16,-7 4 0 16,-3-1-4-16,-5 3 12 15,0-2 10-15,-2 1 12 16,-2-1-33-16,-4-4 12 15,-3 2 9-15,-4-3-15 16,-4-1 0-16,-4 0-2 0,-1 4-5 16,0 1 8-16,0 5-8 15,0 1 0-15,-4 3 0 16,-6 0-10-16,-1 16 4 16,-1 8-4-16,0 3 8 15,5-1-12-15,7-1 14 16,0-1-2-16,0-5-2 15,12-4-3-15,7-5 4 16,9-6-5-16,5-4 8 16,7 0-11-16,0-11 3 0,-4-7-17 15,-7 1 13 1,-10 0-4-16,-12 0 16 0,-2 3 0 16,-4 0 6-16,-1 1 20 15,2 1-13 1,4 3-9-16,6-2-4 0,4 0-2 15,8 2-9-15,6-1 9 16,1 4-15-16,-1 2 9 16,-3 4-6-16,-6 0 9 15,-6 0 2-15,-2 1-20 16,-7 15 18-16,-5 0-12 16,-1 4 17-16,0-3 16 15,0-2-11-15,-4-1 12 16,4-4-5-16,0-3 1 15,0-2-13-15,0-1 0 0,11-2 5 16,1 0-12-16,2-2 14 16,0 0-7-16,-4 0 1 15,-2 0 7-15,-5 0-11 16,0 0 3-16,1 1 0 16,5 2-9-16,6 1 9 15,7-1 0-15,14-3-1 16,8 0-22-16,8-5-202 15</inkml:trace>
  <inkml:trace contextRef="#ctx0" brushRef="#br0" timeOffset="89270.4399">21200 2836 780 0,'0'0'90'16,"0"0"-57"-16,0 0-28 15,0 0 26-15,0 0-6 16,0 0-12-16,-82 81 17 16,82-64-25-16,0-1 0 15,5-4 7-15,11-4-10 16,1-5 10-16,3-3-12 15,3 0 0-15,0-9 4 16,-5-5-4-16,-6-2-40 0,-7-1 27 16,-5 2-4-16,-3 1 17 15,-12 1 2-15,0 7 1 16,0 3 43-16,3 1-42 16,3 2 2-16,4 0-6 15,5 0-17-15,0 0 17 16,0 0-18-16,8 0 16 15,14 0 2-15,13-9 0 16,11-7 2-16,2-4-2 16,-3-3-7-16,-6-2 2 0,-8-3 4 15,-7-1 1 1,-11 3-3-16,-9 1 3 0,-4 3 0 16,0 8 63-16,0 4-53 15,-3 7 13-15,-8 3-23 16,0 5 0-16,-10 22-7 15,-4 16-3-15,2 11 4 16,3 6 2-16,9 3 8 16,4-4-13-16,5-7 9 15,2-6 0-15,0-12 3 16,13-7-3-16,4-7-3 16,2-8-4-16,2-8-15 15,2-4 21-15,-2 0-5 16,-1-2 6-16,-5-10-8 15,-7-3 8-15,-5-2 0 0,-3 0-10 16,-8 0 21-16,-10 3-4 16,-4 3-7-16,-2 5-7 15,-1 2 2-15,4 4 5 16,3 0-9-16,7 0-31 16,11 12-57-16,0-4-42 15,7 1-76-15</inkml:trace>
  <inkml:trace contextRef="#ctx0" brushRef="#br0" timeOffset="90221.884">22267 2931 768 0,'0'0'19'0,"0"0"-8"15,0 0 21-15,80-22 73 16,-44-3-79-16,1-4-18 16,1-6 15-16,-8-3-21 0,-4 2 11 15,-8-1-10 1,-12 5-1-16,-6 10 24 0,0 8-17 16,0 11 17-16,-9 3-18 15,-7 2-4 1,-1 18-8-16,-1 8-8 0,8 2 10 15,4-1-9-15,6-4 11 16,3-4 0-16,15-6 6 16,10-8-2-16,7-7-4 15,4 0 0-15,5-16 2 16,-2-6-8-16,-2-5 6 16,-9 1-15-16,-8 3 13 15,-7-1-1-15,-8 2 3 16,-1 1 2-16,-4-3 5 15,-3 1-3-15,0 1-1 0,0 4 5 16,0 3 11-16,1 9-18 16,1 3-1-16,-2 3 0 15,3 0-14-15,0 9 11 16,2 18-31-16,-2 7 34 16,-2 7-1-16,-1-2 4 15,0 0-3-15,0-4 0 16,-3-1 9-16,-3-7-14 15,0-5 8-15,-1-6-3 16,1-6 4-16,6-7 1 16,0-3-1-16,0 0-4 15,0-10-14-15,7-14-16 0,10-1-59 16,0 5 89 0,2 4-6-16,1 9 6 0,-2 7 0 15,3 0 7-15,1 0-4 16,1 10 27-16,1 2-15 15,3-5-14-15,1 3 18 16,-1-6-16-16,-5-2-6 16,-4-2-11-16,-8 0-125 15,-10-14-141-15</inkml:trace>
  <inkml:trace contextRef="#ctx0" brushRef="#br0" timeOffset="90382.6908">22647 2668 593 0,'0'0'14'16,"95"2"-14"-16,-28-2-51 16,5 0-257-16</inkml:trace>
  <inkml:trace contextRef="#ctx0" brushRef="#br0" timeOffset="91325.453">23652 2522 588 0,'0'0'231'0,"0"0"-151"15,-89-5-30-15,57 5 9 0,2 13-14 16,7 4-23-16,5 4 15 16,7 1-34-16,7 2-4 15,4 0 1-15,0-2 0 16,9-2 8-16,9-4-8 16,8-6 0-16,4-4 8 15,3-6-8-15,-2 0-5 16,-2 0 3-16,-8-13-15 15,-6 1 12-15,-9-2 5 16,-6-1 0-16,0 3-13 0,-2-3 15 16,-7 5-2-1,-1 6 6-15,4-1-4 0,3 5-4 16,1 0-12-16,1 0-11 16,1 0 21-16,0 5-31 15,0 7 15-15,0-1 19 16,1-3 1-16,13 1-8 15,4-6 8-15,4 0 0 16,3-3-8-16,0 0 8 16,-2-3-29-16,-2-6 2 15,-4-2-27-15,-4-2-1 16,-4 0 22-16,-5-2-18 16,-1-2 48-16,-3 0-16 15,0-1 19-15,0-1 2 16,0 1-2-16,4 3 11 15,4 1-11-15,3 0 0 16,3 3-4-16,5 3-3 0,1 2-1 16,-1 6 4-16,-2 0 8 15,-3 0 6-15,-3 8-10 16,-3 3 0-16,-6 1-11 16,-2 5 11-16,0-1 0 15,-8 1 24-15,-5 2-5 16,-2 0 49-16,6-2-38 15,4 0-29-15,5-2 32 16,0-4-33-16,0-1 0 16,11-1 1-16,5-5 1 15,5-2-1-15,3 0 3 16,-3-2 6-16,-5 0-1 0,-3 0-9 16,-7 0 0-16,-3 0 11 15,-2 0-11-15,-1 0 3 16,0 0-9-16,4-2 1 15,-2-1 4-15,2-3-80 16,-1-2-45-16,-3 2-214 16</inkml:trace>
  <inkml:trace contextRef="#ctx0" brushRef="#br0" timeOffset="91926.029">23591 2196 493 0,'0'0'315'0,"0"0"-261"16,0 0 17-16,0 0-32 15,0 0 10-15,0 0-37 16,-35 25-10-16,10 5 9 16,-1 4 5-16,-1 5 0 15,8-3 4-15,5 1-19 16,8 0-1-16,6-2 6 16,0-3 2-16,20 1-8 15,12-5 0-15,11 0 1 16,5-4-8-16,1-3 18 15,-7 1-11-15,-10-5 0 16,-12 1-2-16,-14 2 2 0,-6 3 0 16,0 2 4-16,-23 3-4 15,-9-1 1-15,-4-3 12 16,1-4 5-16,8-4-14 16,10-6 1-16,8-6-5 15,9-4-22-15,0 0-20 16,11-9-78-16,22-16-44 15,4-7-147-15</inkml:trace>
  <inkml:trace contextRef="#ctx0" brushRef="#br0" timeOffset="92293.0958">23783 2724 703 0,'0'0'168'0,"0"0"-117"16,0 0-3-16,0 0 17 15,0 0-34-15,0 0-24 16,68-94-7-16,-34 62 0 16,1-5-4-16,-2-6 4 15,-5-3 0-15,-6-5 5 16,-7 3 2-16,-9 3-6 16,-6 11 17-16,0 11-14 15,0 11 45-15,0 8-44 16,0 4-3-16,-5 0-4 15,-11 8-21-15,-9 14 15 0,-2 10 8 16,3 11 0-16,3 0 5 16,5-1-5-16,8-1 0 15,4-5-19-15,4-9 39 16,0-3-22-16,5-7 2 16,16-2 0-16,8-8-15 15,7-7 15-15,4 0-70 16,-2-10-117-16,-5-13-259 15</inkml:trace>
  <inkml:trace contextRef="#ctx0" brushRef="#br0" timeOffset="93814.2221">24004 2283 487 0,'0'0'8'16,"0"0"50"-16,0 0-8 15,20-79 13-15,-20 71 9 0,3 3-6 16,-3 3 0-16,0 2-12 16,0 0-49-16,0 0-10 15,-3 16 2-15,-6 13 3 16,-6 10 3-16,1 9-3 15,1 4 0-15,4 1-14 16,4-4 37-16,5-4-7 16,0-9-16-16,3-2 1 15,13-7 2-15,0-4 6 16,9-6-9-16,3-7 5 16,5-6-2-16,2-4 7 15,-3 0-6-15,-5-3-4 16,-4-10 3-16,-7 1 1 15,-7-2-4-15,-7 2 2 16,-2 0 12-16,0 4-28 0,-9 4 10 16,-3 4 0-16,-6 0 4 15,1 5 0-15,0 9 0 16,3 3-2-16,4 0-12 16,4 0 7-16,6-3 4 15,0 0-7-15,1-1 1 16,15-3 9-16,3-1 0 15,1-5-1-15,0-4 10 16,-5 0 2-16,-3 0-11 16,-2-8-19-16,-4-6 3 0,-6-3-27 15,0-3-25 1,0 3-3-16,-9 4 26 0,-4 6 41 16,0 5 4-16,0 2 0 15,4 0 1-15,5 0-1 16,2 5-7-16,2 1 6 15,0 2 0-15,2 1-15 16,11-3 27-16,7-4-11 16,8-2 8-16,3 0-8 15,3 0 6-15,1-10-5 16,-2-2 8-16,-3-2-16 16,-3-1 7-16,-4 0 0 15,-4 1 3-15,-3 0 1 0,-2 4 10 16,-3 0 9-1,-3 4-19-15,-4 3 32 0,-3 3-36 16,-1 0 5 0,0 0-11-16,0 0-14 0,0 5 15 15,0 9 0-15,0 6 10 16,0 1 7-16,0 1-12 16,0 0 6-16,0 2 5 15,0-6-10-15,0-2-2 16,5-8-16-16,13-6 17 15,6-2-6-15,5 0-11 16,1-18-182-16</inkml:trace>
  <inkml:trace contextRef="#ctx0" brushRef="#br0" timeOffset="94911.3681">19039 3616 606 0,'0'0'174'0,"0"0"-93"16,0 0-42-16,0 0 38 16,39-94-65-16,-13 57 27 15,5 1-36-15,-2 3 1 16,-4 4 3-16,-5 6-3 0,-7 9 2 15,-4 5-5 1,-6 6 4-16,-3 3 5 0,3 0-10 16,0 0-10-16,6 9 0 15,2 8 20-15,-1 0-10 16,2 0 0-16,-3-2 0 16,1-3-13-16,1-4-39 15,-2-5-33-15,0-3-82 16,-4-6-116-16</inkml:trace>
  <inkml:trace contextRef="#ctx0" brushRef="#br0" timeOffset="95630.6324">18642 2601 704 0,'0'0'72'0,"0"0"-70"15,0 0 20-15,0 0-4 16,0 0 28-16,0 0-20 16,27-84-25-16,-14 51 4 15,2-1-5-15,5-3 3 0,-3 4-22 16,-5 8 17-16,-2 9 1 16,-7 11-3-16,-2 5 2 15,3 0-6-15,-2 11-24 16,2 7 32-16,-1 1-15 15,2-1 21-15,0-2-6 16,2-6 0-16,2-5 5 16,-2-3 1-16,7-2-6 15,7 0 0-15,5-14 4 16,4-6-4-16,-3 1 0 16,-3-1-3-16,-9 6-5 15,-8 7 8-15,-2 4 13 16,-5 3-8-16,0 0-4 15,0 12-1-15,0 15 0 16,0 9 7-16,0 4 9 0,0-1-3 16,0-4-13-16,0-9 1 15,18-6-8-15,4-4 7 16,8-15-51-16,7-1-13 16,2-10-104-16</inkml:trace>
  <inkml:trace contextRef="#ctx0" brushRef="#br0" timeOffset="96088.0064">19195 2534 499 0,'0'0'138'16,"0"0"-106"-16,0 0 5 0,-33 72-28 16,33-61 24-16,0-4-32 15,11-2 28-15,8-3 18 16,8-2-47-16,-1 0-12 15,4-7 11-15,-7-7-57 16,-5 3 13-16,-8 2-37 16,-8 1 11-16,-2 4 10 15,0 2-8-15,-15-1-18 16,-1 3 87-16,1 0-11 16,0 0 22-16,6 6 0 15,3 3 33-15,6 1 15 16,0-3-40-16,0 0-8 15,6-5 9-15,11-2 12 0,13 0 70 16,0-13-102-16,5-9 6 16,-5-3-25-16,-8-3 10 15,-6-2-24-15,-8-2 33 16,-8-1 4-16,0 2 17 16,-9 3 6-16,-13 4-12 15,-4 6 46-15,0 2-38 16,0 7 28-16,2 6-30 15,2 3-21-15,1 0-17 16,7 5-21-16,8 5-1 16,6 0-111-16,5-6-48 15</inkml:trace>
  <inkml:trace contextRef="#ctx0" brushRef="#br0" timeOffset="96371.7126">19601 2288 645 0,'0'0'131'0,"0"0"-77"15,0 0 22-15,0 0-70 16,0 0-5-16,0 0-1 16,-10 22-7-16,6 6 1 15,3 4 6-15,1 2 0 16,0-1-9-16,0-6 21 0,6-3-12 15,6-9 0-15,4-5 8 16,4-6-8-16,5-4 11 16,7 0-1-16,2-11-10 15,2-7-3-15,-5-1-11 16,-1 1-73-16,-12 4-103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02:03.88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4207 9651 539 0,'0'0'14'0,"0"0"93"16,0 0-104-16,0 0 35 16,0 0 22-16,0 0-30 15,0 0 35-15,-54-41 10 16,51 38-69-16,1 1 64 16,2 1-55-16,0 1 10 15,0 0-25-15,0 0-4 16,0 6 0-16,5 23-21 15,9 17 25-15,2 12 2 16,-3 5-2-16,1 3 0 0,-5-2-2 16,-2-11 15-1,-1-11-13-15,1-13 0 0,-2-14 0 16,5-6-13-16,-4-7 15 16,6-2-2-16,12-21 23 15,17-23 11-15,21-17 18 16,11-13-52-16,2-1 6 15,-4 11-32-15,-7 16 19 16,-11 17-65-16,-6 22-14 16,-14 9-129-16,-18 26-51 15</inkml:trace>
  <inkml:trace contextRef="#ctx0" brushRef="#br0" timeOffset="1006.7173">4074 15686 263 0,'0'0'87'0,"0"0"-87"16,0 0 0-16,0 0 32 15,-45-79 49-15,30 48-25 16,-3-5-14-16,2 3 35 16,-2 3-16-16,6 6 17 15,2 8 0-15,4 8-12 16,3 5-49-16,1 2 41 16,-1 1-26-16,3 0-6 15,0 0 1-15,0 0-17 16,0 0 12-16,0 0-22 15,0 5-8-15,9 18 7 16,10 8 2-16,-2 11-1 0,4 3 29 16,-6-1-20-16,-2-5 12 15,1-6-21-15,0-12 5 16,-3-8-2-16,-2-9-3 16,1-4 0-16,2-3 11 15,9-24-4-15,13-10 9 16,7-12-16-16,3 2 6 15,0 4-11-15,0 4 5 16,0 4-37-16,2 3-20 16,8 2-54-16,-1-2-56 0,-5 0-124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02:12.31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8172 4311 494 0,'0'0'75'16,"0"0"-23"-16,0 0-4 0,0 0-22 16,0 0 11-16,0 0 29 15,0 0-33 1,-44-73 0-16,41 73 11 0,3-3-12 16,-3 3 3-16,3 0-18 15,-2 0-11-15,1-1 27 16,1 1-30-16,0 0 9 15,0 0-1-15,0 0-6 16,0 0-7-16,0 0 2 16,0 0 0-16,0 0-5 15,0 0 5-15,0 0-9 16,0 0 9-16,0 0-18 16,0 0 17-16,0 9 0 15,0 5 1-15,0 1-8 16,0 5 8-16,3 4 0 0,3 2-1 15,6 7 6-15,0 9-8 16,1 5 3-16,2 7 0 16,-3 1 1-16,1-1-1 15,-6-2 0-15,0-2-1 16,2-7 8-16,-4-5-7 16,2-5 0-16,-3-6 0 15,2-6-2-15,-1-6 3 16,2-4-1-16,-4-3 0 15,-3-3 6-15,3-3 2 16,-3-2-8-16,0 0 0 16,2 0 42-16,-2 0-29 0,0 0 28 15,1 0-3-15,1 0-38 16,2-9 32-16,4-10-28 16,6-8 3-16,7-9-13 15,3-5 6-15,5-5 0 16,5-5 0-16,3 2 3 15,5-2-3-15,-2 5 0 16,0 6-26-16,-5 6 23 16,-7 9-10-16,-7 6 7 15,-5 7 6-15,-4 2-20 16,0 2 14-16,-4-1 6 16,2 3-2-16,0 0-12 15,1-5 14-15,0 2 0 16,-1 0-8-16,-1 0 8 15,-2 4-6-15,-2 1 6 0,-4 1-26 16,2 1 23-16,-3 2-13 16,0 0-3-16,0 0 6 15,0 0-25-15,0 0 19 16,0 0-24-16,0 0-37 16,0 0-3-16,0 0-80 15,0-3-211-15</inkml:trace>
  <inkml:trace contextRef="#ctx0" brushRef="#br0" timeOffset="8343.962">3664 5695 383 0,'0'0'111'0,"0"0"-87"16,0 0-10-16,0 0 24 0,0 0-4 15,0 0-4 1,0 0-26-16,-3-4 3 0,3 4 11 15,0 0-18-15,0 0-5 16,0 0 3-16,-2 0 4 16,2 0 6-16,0 0-5 15,-1 0 5-15,1 0 1 16,0 0-9-16,0 0 0 16,0 0 0-16,0 0 9 15,0 0-9-15,0 0 0 16,4 0 4-16,14 0-4 15,10 0 0-15,2-1 0 16,4-2-2-16,-1 3 15 16,0 0-13-16,-2 0 0 15,2 0 0-15,2 0-2 0,-1 0 2 16,0 0-7-16,3 0 7 16,-1 0 0-16,0 4 0 15,0 0-5-15,3 0 19 16,-1-3-20-16,-3-1 6 15,-1 0-3-15,2 0 1 16,-3 0 2-16,1 0 13 16,-1 0-13-16,-3 0 9 15,0 2-9-15,1 0 0 16,-1 3 0-16,0-1-4 16,1 2 10-16,4 1-6 15,0 0 0-15,0-2 0 16,0-2-8-16,4-3 8 15,-1 0 0-15,0 0-4 0,8 0 8 16,3 0-3-16,5-3-1 16,1 0 11-16,-4 1-16 15,-2 2 5-15,-2 0 0 16,0 0-3-16,-5 0 11 16,0 0-13-16,1 0 5 15,-7 0 0-15,-2 0-1 16,-4 0 1-16,-3 0 0 15,-6 0-2-15,-1 0 10 16,-3 0-10-16,-2 0 2 16,-3 0 0-16,-3 0-2 0,2 0 2 15,-3 0 0 1,0 0-5-16,5 0 12 0,-3 0-7 16,1 0 0-16,5 0 0 15,-1 0-3-15,3 0 3 16,4-1 0-16,4-4 2 15,11-1 3-15,5-5 21 16,5 0-26-16,3 0 1 16,2 0 5-16,0-3-6 15,2 2 0-15,-3 0 2 16,2-3 7-16,4 4 2 16,-2-2-11-16,0 2 0 15,-5 3 5-15,-7-2-5 16,-6 1 0-16,-1 1-9 0,-4 2 15 15,-3 0-6-15,-1 1 0 16,-2-1 6-16,-3 3-15 16,-6 0 9-16,-2-1 0 15,-6 1 5-15,-5 2 8 16,-1 0-25-16,0 1 12 16,-3 0 0-16,2 0 2 15,-2 0-2-15,1 0 0 16,5-2 0-16,5 1 11 15,1-1-13-15,4-1 2 16,-1-1-3-16,0 1 1 16,-3 1 2-16,-5 2 0 15,-4-1-6-15,0 1 18 0,0 0-17 16,-3 0 5-16,0 0 0 16,2 0-12-16,-2 0 12 15,1 0 0-15,-1 0 3 16,2 0 5-16,-1-2-10 15,1 2 2-15,2 0-21 16,4-1 14-16,0 1-21 16,1 0 0-16,1-1 11 15,0-1-47-15,0-3-25 16,-4-4-71-16</inkml:trace>
  <inkml:trace contextRef="#ctx0" brushRef="#br0" timeOffset="18462.4822">8458 10176 732 0,'0'0'9'0,"0"0"70"16,0 0-61-16,0 0-6 15,0 0 31-15,0 0-14 16,0 0 35-16,-5-25-29 16,5 23-26-16,0 2 14 15,0 0-23-15,0 0 0 16,0 0-9-16,0 0 16 0,0 0-14 15,0 0-2-15,0 8-2 16,10 11-7-16,10 6 18 16,1 6 0-16,-2 2-3 15,2 9 16-15,-1 1-13 16,-1 3 0-16,2-2 4 16,-1-3-10-16,0-7 8 15,-1-6-2-15,-2-6 1 16,-1-2 3-16,-2-6 4 15,-1-3-8-15,-4-4 0 16,-1-5-5-16,-4 0 5 16,-1-2 0-16,0 0 2 0,6 0 13 15,10-14-8-15,8-11-7 16,10-11 4-16,2 0-8 16,-6 0 11-16,-2 6-7 15,-1 3 0-15,-3 6-3 16,-3 3 3-16,-2 4 0 15,-5 5 0-15,-3 2 3 16,-5 2-3-16,-3 2-3 16,1 1-9-16,-1 0 24 15,-1 1-18-15,-1-1 6 16,0 2 0-16,-3 0-11 16,-1 0 11-16,0 0-8 15,0 0 1-15,0 0-33 0,0 0 24 16,0 0-15-1,0 0-12-15,0 0 33 0,0 0-52 16,2 0 5-16,1 0 13 16,4 0-1-16,2 6 7 15,0-2-95-15,-7-4-125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67963-43DD-42DA-90CC-DFCBE68EEA75}" type="datetimeFigureOut">
              <a:rPr lang="en-IN" smtClean="0"/>
              <a:pPr/>
              <a:t>05-09-2020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25816-F6EC-475B-A61D-CE75656011F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54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25816-F6EC-475B-A61D-CE75656011F2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85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258F-65A7-4444-A57C-A884468E8383}" type="datetime1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88BB-EC10-47E7-B919-511AF54AAB7D}" type="datetime1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8CF6-8A54-490D-9617-A8AEB09E7C8A}" type="datetime1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6" name="Picture 10" descr="BITS_university_logo_whitevert.png"/>
          <p:cNvPicPr>
            <a:picLocks noChangeAspect="1"/>
          </p:cNvPicPr>
          <p:nvPr userDrawn="1"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11" name="Picture 6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3" name="Picture 8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14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14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A4F24-9270-4CB2-B528-18C4C251BC80}" type="datetime1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8565-7BA5-4353-9D75-90E3A76FF217}" type="datetime1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73A1-2C3C-409A-BF72-A1FFCE1D5478}" type="datetime1">
              <a:rPr lang="en-US" smtClean="0"/>
              <a:t>9/5/2020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DBD4C-C079-47D8-B0AF-1C7E6BC270AC}" type="datetime1">
              <a:rPr lang="en-US" smtClean="0"/>
              <a:t>9/5/2020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C773-F6EC-4E67-AA35-FEB3FBA64BF6}" type="datetime1">
              <a:rPr lang="en-US" smtClean="0"/>
              <a:t>9/5/2020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3524-6598-4FBF-BC3E-0EC42C458B85}" type="datetime1">
              <a:rPr lang="en-US" smtClean="0"/>
              <a:t>9/5/2020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4CF6-4468-4857-B447-F8D876DF68B8}" type="datetime1">
              <a:rPr lang="en-US" smtClean="0"/>
              <a:t>9/5/2020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D7E-9038-40BB-A9BD-331250211669}" type="datetime1">
              <a:rPr lang="en-US" smtClean="0"/>
              <a:t>9/5/2020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C84EA-F994-4A0B-B117-1FE7A66B37CD}" type="datetime1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6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emf"/><Relationship Id="rId4" Type="http://schemas.openxmlformats.org/officeDocument/2006/relationships/customXml" Target="../ink/ink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2200" y="3810000"/>
            <a:ext cx="6172200" cy="1524000"/>
          </a:xfrm>
        </p:spPr>
        <p:txBody>
          <a:bodyPr/>
          <a:lstStyle/>
          <a:p>
            <a:pPr>
              <a:defRPr/>
            </a:pPr>
            <a:r>
              <a:rPr lang="en-IN" sz="4000" dirty="0"/>
              <a:t>Data Structures, Algorithms and Design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 err="1">
                <a:latin typeface="Arial" panose="020B0604020202020204" pitchFamily="34" charset="0"/>
                <a:cs typeface="Times New Roman" panose="02020603050405020304" pitchFamily="18" charset="0"/>
              </a:rPr>
              <a:t>StackType</a:t>
            </a: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::</a:t>
            </a:r>
            <a:r>
              <a:rPr lang="en-US" altLang="en-US" sz="2400" b="1" dirty="0" err="1">
                <a:latin typeface="Arial" panose="020B0604020202020204" pitchFamily="34" charset="0"/>
                <a:cs typeface="Times New Roman" panose="02020603050405020304" pitchFamily="18" charset="0"/>
              </a:rPr>
              <a:t>StackType</a:t>
            </a:r>
            <a:r>
              <a:rPr lang="en-US" altLang="en-US" sz="2400" b="1" dirty="0">
                <a:latin typeface="Arial" panose="020B0604020202020204" pitchFamily="34" charset="0"/>
                <a:cs typeface="Times New Roman" panose="02020603050405020304" pitchFamily="18" charset="0"/>
              </a:rPr>
              <a:t>()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{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 top = -1;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altLang="en-US" sz="18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void </a:t>
            </a:r>
            <a:r>
              <a:rPr lang="en-US" altLang="en-US" sz="2400" dirty="0" err="1">
                <a:latin typeface="Arial" panose="020B0604020202020204" pitchFamily="34" charset="0"/>
                <a:cs typeface="Times New Roman" panose="02020603050405020304" pitchFamily="18" charset="0"/>
              </a:rPr>
              <a:t>StackType</a:t>
            </a: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::</a:t>
            </a:r>
            <a:r>
              <a:rPr lang="en-US" altLang="en-US" sz="2400" b="1" dirty="0" err="1">
                <a:latin typeface="Arial" panose="020B0604020202020204" pitchFamily="34" charset="0"/>
                <a:cs typeface="Times New Roman" panose="02020603050405020304" pitchFamily="18" charset="0"/>
              </a:rPr>
              <a:t>MakeEmpty</a:t>
            </a:r>
            <a:r>
              <a:rPr lang="en-US" altLang="en-US" sz="2400" b="1" dirty="0">
                <a:latin typeface="Arial" panose="020B0604020202020204" pitchFamily="34" charset="0"/>
                <a:cs typeface="Times New Roman" panose="02020603050405020304" pitchFamily="18" charset="0"/>
              </a:rPr>
              <a:t>()</a:t>
            </a: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{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 top = -1;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altLang="en-US" sz="18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bool </a:t>
            </a:r>
            <a:r>
              <a:rPr lang="en-US" altLang="en-US" sz="2400" dirty="0" err="1">
                <a:latin typeface="Arial" panose="020B0604020202020204" pitchFamily="34" charset="0"/>
                <a:cs typeface="Times New Roman" panose="02020603050405020304" pitchFamily="18" charset="0"/>
              </a:rPr>
              <a:t>StackType</a:t>
            </a: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::</a:t>
            </a:r>
            <a:r>
              <a:rPr lang="en-US" altLang="en-US" sz="2400" b="1" dirty="0" err="1">
                <a:latin typeface="Arial" panose="020B0604020202020204" pitchFamily="34" charset="0"/>
                <a:cs typeface="Times New Roman" panose="02020603050405020304" pitchFamily="18" charset="0"/>
              </a:rPr>
              <a:t>IsEmpty</a:t>
            </a:r>
            <a:r>
              <a:rPr lang="en-US" altLang="en-US" sz="2400" b="1" dirty="0">
                <a:latin typeface="Arial" panose="020B0604020202020204" pitchFamily="34" charset="0"/>
                <a:cs typeface="Times New Roman" panose="02020603050405020304" pitchFamily="18" charset="0"/>
              </a:rPr>
              <a:t>()</a:t>
            </a: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  <a:cs typeface="Times New Roman" panose="02020603050405020304" pitchFamily="18" charset="0"/>
              </a:rPr>
              <a:t>const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{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 return (top == -1);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}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5334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mtClean="0">
                <a:ea typeface="MS Mincho" panose="02020609040205080304" pitchFamily="49" charset="-128"/>
              </a:rPr>
              <a:t>Stack Implementation</a:t>
            </a:r>
            <a:r>
              <a:rPr lang="en-US" altLang="en-US" smtClean="0"/>
              <a:t>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737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bool StackType::</a:t>
            </a:r>
            <a:r>
              <a:rPr lang="en-US" altLang="en-US" sz="2400" b="1">
                <a:latin typeface="Arial" panose="020B0604020202020204" pitchFamily="34" charset="0"/>
                <a:cs typeface="Times New Roman" panose="02020603050405020304" pitchFamily="18" charset="0"/>
              </a:rPr>
              <a:t>IsFull()</a:t>
            </a: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 const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{</a:t>
            </a:r>
            <a:endParaRPr lang="en-US" altLang="en-US" sz="20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 return (top == MAX_ITEMS-1);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altLang="en-US" sz="20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 void StackType::</a:t>
            </a:r>
            <a:r>
              <a:rPr lang="en-US" altLang="en-US" sz="2400" b="1">
                <a:latin typeface="Arial" panose="020B0604020202020204" pitchFamily="34" charset="0"/>
                <a:cs typeface="Times New Roman" panose="02020603050405020304" pitchFamily="18" charset="0"/>
              </a:rPr>
              <a:t>Push</a:t>
            </a: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(ItemType newItem)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{</a:t>
            </a:r>
            <a:endParaRPr lang="en-US" altLang="en-US" sz="20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 top++;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 items[top] = newItem;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altLang="en-US" sz="20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 void StackType::</a:t>
            </a:r>
            <a:r>
              <a:rPr lang="en-US" altLang="en-US" sz="2400" b="1">
                <a:latin typeface="Arial" panose="020B0604020202020204" pitchFamily="34" charset="0"/>
                <a:cs typeface="Times New Roman" panose="02020603050405020304" pitchFamily="18" charset="0"/>
              </a:rPr>
              <a:t>Pop</a:t>
            </a: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(ItemType&amp; item)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{</a:t>
            </a:r>
            <a:endParaRPr lang="en-US" altLang="en-US" sz="20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 item = items[top];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 top--;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}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5334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mtClean="0">
                <a:ea typeface="MS Mincho" panose="02020609040205080304" pitchFamily="49" charset="-128"/>
              </a:rPr>
              <a:t>Stack Implementation</a:t>
            </a:r>
            <a:r>
              <a:rPr lang="en-US" altLang="en-US" smtClean="0"/>
              <a:t> </a:t>
            </a:r>
            <a:endParaRPr lang="en-US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13360" y="3457440"/>
              <a:ext cx="325800" cy="2203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3280" y="3447720"/>
                <a:ext cx="341640" cy="22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327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b="1" dirty="0">
                <a:ea typeface="MS Mincho" panose="02020609040205080304" pitchFamily="49" charset="-128"/>
              </a:rPr>
              <a:t>Stack overflow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altLang="en-US" dirty="0">
                <a:ea typeface="MS Mincho" panose="02020609040205080304" pitchFamily="49" charset="-128"/>
              </a:rPr>
              <a:t>The condition resulting from trying to push an element onto a full stack.</a:t>
            </a:r>
            <a:endParaRPr lang="en-US" alt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ea typeface="MS Mincho" panose="02020609040205080304" pitchFamily="49" charset="-128"/>
              </a:rPr>
              <a:t>if(!</a:t>
            </a:r>
            <a:r>
              <a:rPr lang="en-US" altLang="en-US" dirty="0" err="1">
                <a:ea typeface="MS Mincho" panose="02020609040205080304" pitchFamily="49" charset="-128"/>
              </a:rPr>
              <a:t>stack.IsFull</a:t>
            </a:r>
            <a:r>
              <a:rPr lang="en-US" altLang="en-US" dirty="0">
                <a:ea typeface="MS Mincho" panose="02020609040205080304" pitchFamily="49" charset="-128"/>
              </a:rPr>
              <a:t>())</a:t>
            </a:r>
            <a:endParaRPr lang="en-US" alt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ea typeface="MS Mincho" panose="02020609040205080304" pitchFamily="49" charset="-128"/>
              </a:rPr>
              <a:t>		   </a:t>
            </a:r>
            <a:r>
              <a:rPr lang="en-US" altLang="en-US" dirty="0" err="1">
                <a:ea typeface="MS Mincho" panose="02020609040205080304" pitchFamily="49" charset="-128"/>
              </a:rPr>
              <a:t>stack.Push</a:t>
            </a:r>
            <a:r>
              <a:rPr lang="en-US" altLang="en-US" dirty="0">
                <a:ea typeface="MS Mincho" panose="02020609040205080304" pitchFamily="49" charset="-128"/>
              </a:rPr>
              <a:t>(item);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b="1" dirty="0">
                <a:ea typeface="MS Mincho" panose="02020609040205080304" pitchFamily="49" charset="-128"/>
              </a:rPr>
              <a:t>Stack underflow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altLang="en-US" dirty="0"/>
              <a:t>The condition resulting from trying to pop an empty stack.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		if(!</a:t>
            </a:r>
            <a:r>
              <a:rPr lang="en-US" altLang="en-US" dirty="0" err="1"/>
              <a:t>stack.IsEmpty</a:t>
            </a:r>
            <a:r>
              <a:rPr lang="en-US" altLang="en-US" dirty="0"/>
              <a:t>())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		   </a:t>
            </a:r>
            <a:r>
              <a:rPr lang="en-US" altLang="en-US" dirty="0" err="1"/>
              <a:t>stack.Pop</a:t>
            </a:r>
            <a:r>
              <a:rPr lang="en-US" altLang="en-US" dirty="0"/>
              <a:t>(item);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Exceptions: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316880" y="1524240"/>
              <a:ext cx="1978560" cy="2299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9680" y="1514520"/>
                <a:ext cx="1990800" cy="231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411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Array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Link List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Implementation of Stack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5800" y="296640"/>
              <a:ext cx="8319240" cy="3757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520" y="291240"/>
                <a:ext cx="8336160" cy="37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002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Postfix notation is another way of writing arithmetic expressions.</a:t>
            </a:r>
          </a:p>
          <a:p>
            <a:pPr marL="0" indent="0"/>
            <a:endParaRPr lang="en-US" alt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In postfix notation, the operator is written after the two operands.</a:t>
            </a:r>
          </a:p>
          <a:p>
            <a:pPr marL="0" indent="0"/>
            <a:r>
              <a:rPr lang="en-US" altLang="en-US" dirty="0"/>
              <a:t> </a:t>
            </a:r>
          </a:p>
          <a:p>
            <a:pPr marL="0" indent="0"/>
            <a:r>
              <a:rPr lang="en-US" altLang="en-US" dirty="0"/>
              <a:t>		</a:t>
            </a:r>
            <a:r>
              <a:rPr lang="en-US" altLang="en-US" i="1" dirty="0"/>
              <a:t>infix</a:t>
            </a:r>
            <a:r>
              <a:rPr lang="en-US" altLang="en-US" dirty="0"/>
              <a:t>: 2+5    </a:t>
            </a:r>
            <a:r>
              <a:rPr lang="en-US" altLang="en-US" i="1" dirty="0"/>
              <a:t>postfix</a:t>
            </a:r>
            <a:r>
              <a:rPr lang="en-US" altLang="en-US" dirty="0"/>
              <a:t>: 2 5 +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Expressions are evaluated from left to right.</a:t>
            </a:r>
          </a:p>
          <a:p>
            <a:pPr marL="0" indent="0"/>
            <a:r>
              <a:rPr lang="en-US" altLang="en-US" dirty="0"/>
              <a:t> 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Precedence rules and parentheses are never needed!!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>
                <a:ea typeface="MS Mincho" panose="02020609040205080304" pitchFamily="49" charset="-128"/>
              </a:rPr>
              <a:t>Example: postfix expressions</a:t>
            </a:r>
            <a:r>
              <a:rPr lang="en-US" altLang="en-US" dirty="0"/>
              <a:t> 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3920" y="1151280"/>
              <a:ext cx="8724600" cy="4811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000" y="1144440"/>
                <a:ext cx="8741520" cy="482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713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8382000" cy="1143000"/>
          </a:xfrm>
        </p:spPr>
        <p:txBody>
          <a:bodyPr/>
          <a:lstStyle/>
          <a:p>
            <a:r>
              <a:rPr lang="en-US" altLang="en-US" dirty="0">
                <a:ea typeface="MS Mincho" panose="02020609040205080304" pitchFamily="49" charset="-128"/>
              </a:rPr>
              <a:t>Example: postfix </a:t>
            </a:r>
            <a:r>
              <a:rPr lang="en-US" altLang="en-US" dirty="0" smtClean="0">
                <a:ea typeface="MS Mincho" panose="02020609040205080304" pitchFamily="49" charset="-128"/>
              </a:rPr>
              <a:t>expressions (cont</a:t>
            </a:r>
            <a:r>
              <a:rPr lang="en-US" altLang="en-US" dirty="0">
                <a:ea typeface="MS Mincho" panose="02020609040205080304" pitchFamily="49" charset="-128"/>
              </a:rPr>
              <a:t>.)</a:t>
            </a:r>
            <a:endParaRPr lang="en-IN" dirty="0"/>
          </a:p>
        </p:txBody>
      </p:sp>
      <p:pic>
        <p:nvPicPr>
          <p:cNvPr id="37891" name="Picture 3" descr="A:\stacks_fig2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736352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14920" y="1071720"/>
              <a:ext cx="8781840" cy="4885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720" y="1064520"/>
                <a:ext cx="8796240" cy="490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393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229600" cy="5257800"/>
          </a:xfrm>
        </p:spPr>
        <p:txBody>
          <a:bodyPr>
            <a:noAutofit/>
          </a:bodyPr>
          <a:lstStyle/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dirty="0" smtClean="0"/>
              <a:t>Stacks are a very common data structure</a:t>
            </a:r>
          </a:p>
          <a:p>
            <a:pPr lvl="1" eaLnBrk="1" hangingPunct="1">
              <a:buFont typeface="Wingdings" panose="05000000000000000000" pitchFamily="2" charset="2"/>
              <a:buChar char="v"/>
            </a:pPr>
            <a:r>
              <a:rPr lang="en-US" altLang="en-US" sz="2400" dirty="0"/>
              <a:t>C</a:t>
            </a:r>
            <a:r>
              <a:rPr lang="en-US" altLang="en-US" sz="2400" dirty="0" smtClean="0"/>
              <a:t>ompilers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arsing data between delimiters (brackets)</a:t>
            </a:r>
          </a:p>
          <a:p>
            <a:pPr lvl="1" eaLnBrk="1" hangingPunct="1">
              <a:buFont typeface="Wingdings" panose="05000000000000000000" pitchFamily="2" charset="2"/>
              <a:buChar char="v"/>
            </a:pPr>
            <a:r>
              <a:rPr lang="en-US" altLang="en-US" sz="2400" dirty="0" smtClean="0"/>
              <a:t>Operating Systems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rogram stack</a:t>
            </a:r>
          </a:p>
          <a:p>
            <a:pPr lvl="1" eaLnBrk="1" hangingPunct="1">
              <a:buFont typeface="Wingdings" panose="05000000000000000000" pitchFamily="2" charset="2"/>
              <a:buChar char="v"/>
            </a:pPr>
            <a:r>
              <a:rPr lang="en-US" altLang="en-US" sz="2400" dirty="0"/>
              <a:t>V</a:t>
            </a:r>
            <a:r>
              <a:rPr lang="en-US" altLang="en-US" sz="2400" dirty="0" smtClean="0"/>
              <a:t>irtual Machines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anipulating numbers</a:t>
            </a:r>
          </a:p>
          <a:p>
            <a:pPr lvl="3" eaLnBrk="1" hangingPunct="1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Pop 2 numbers off stack, do work (such as add)</a:t>
            </a:r>
          </a:p>
          <a:p>
            <a:pPr lvl="3" eaLnBrk="1" hangingPunct="1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Push result back on stack and repeat</a:t>
            </a:r>
          </a:p>
          <a:p>
            <a:pPr lvl="1" eaLnBrk="1" hangingPunct="1">
              <a:buFont typeface="Wingdings" panose="05000000000000000000" pitchFamily="2" charset="2"/>
              <a:buChar char="v"/>
            </a:pPr>
            <a:r>
              <a:rPr lang="en-US" altLang="en-US" sz="2400" dirty="0" smtClean="0"/>
              <a:t>Artificial Intelligence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inding a path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/>
              <a:t>Stack Applications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37560" y="1115280"/>
              <a:ext cx="8353440" cy="5321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920" y="1107000"/>
                <a:ext cx="8365680" cy="533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326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Consider the following graph of flights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35417"/>
            <a:ext cx="8229600" cy="792162"/>
          </a:xfrm>
        </p:spPr>
        <p:txBody>
          <a:bodyPr/>
          <a:lstStyle/>
          <a:p>
            <a:pPr algn="l" eaLnBrk="1" hangingPunct="1"/>
            <a:r>
              <a:rPr lang="en-US" altLang="en-US" dirty="0" smtClean="0"/>
              <a:t>Finding a Path</a:t>
            </a:r>
          </a:p>
        </p:txBody>
      </p:sp>
      <p:grpSp>
        <p:nvGrpSpPr>
          <p:cNvPr id="15364" name="Group 6"/>
          <p:cNvGrpSpPr>
            <a:grpSpLocks/>
          </p:cNvGrpSpPr>
          <p:nvPr/>
        </p:nvGrpSpPr>
        <p:grpSpPr bwMode="auto">
          <a:xfrm>
            <a:off x="1981200" y="4572000"/>
            <a:ext cx="488950" cy="519113"/>
            <a:chOff x="2448" y="2928"/>
            <a:chExt cx="308" cy="327"/>
          </a:xfrm>
        </p:grpSpPr>
        <p:sp>
          <p:nvSpPr>
            <p:cNvPr id="15412" name="Oval 4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13" name="Text Box 5"/>
            <p:cNvSpPr txBox="1">
              <a:spLocks noChangeArrowheads="1"/>
            </p:cNvSpPr>
            <p:nvPr/>
          </p:nvSpPr>
          <p:spPr bwMode="auto">
            <a:xfrm>
              <a:off x="2544" y="3024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P</a:t>
              </a:r>
            </a:p>
          </p:txBody>
        </p:sp>
      </p:grpSp>
      <p:grpSp>
        <p:nvGrpSpPr>
          <p:cNvPr id="15365" name="Group 7"/>
          <p:cNvGrpSpPr>
            <a:grpSpLocks/>
          </p:cNvGrpSpPr>
          <p:nvPr/>
        </p:nvGrpSpPr>
        <p:grpSpPr bwMode="auto">
          <a:xfrm>
            <a:off x="762000" y="4572000"/>
            <a:ext cx="501650" cy="519113"/>
            <a:chOff x="2448" y="2928"/>
            <a:chExt cx="316" cy="327"/>
          </a:xfrm>
        </p:grpSpPr>
        <p:sp>
          <p:nvSpPr>
            <p:cNvPr id="15410" name="Oval 8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11" name="Text Box 9"/>
            <p:cNvSpPr txBox="1">
              <a:spLocks noChangeArrowheads="1"/>
            </p:cNvSpPr>
            <p:nvPr/>
          </p:nvSpPr>
          <p:spPr bwMode="auto">
            <a:xfrm>
              <a:off x="2544" y="3024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R</a:t>
              </a:r>
            </a:p>
          </p:txBody>
        </p:sp>
      </p:grpSp>
      <p:grpSp>
        <p:nvGrpSpPr>
          <p:cNvPr id="15366" name="Group 10"/>
          <p:cNvGrpSpPr>
            <a:grpSpLocks/>
          </p:cNvGrpSpPr>
          <p:nvPr/>
        </p:nvGrpSpPr>
        <p:grpSpPr bwMode="auto">
          <a:xfrm>
            <a:off x="762000" y="5486400"/>
            <a:ext cx="488950" cy="519113"/>
            <a:chOff x="2448" y="2928"/>
            <a:chExt cx="308" cy="327"/>
          </a:xfrm>
        </p:grpSpPr>
        <p:sp>
          <p:nvSpPr>
            <p:cNvPr id="15408" name="Oval 11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09" name="Text Box 12"/>
            <p:cNvSpPr txBox="1">
              <a:spLocks noChangeArrowheads="1"/>
            </p:cNvSpPr>
            <p:nvPr/>
          </p:nvSpPr>
          <p:spPr bwMode="auto">
            <a:xfrm>
              <a:off x="2544" y="3024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X</a:t>
              </a:r>
            </a:p>
          </p:txBody>
        </p:sp>
      </p:grpSp>
      <p:grpSp>
        <p:nvGrpSpPr>
          <p:cNvPr id="15367" name="Group 13"/>
          <p:cNvGrpSpPr>
            <a:grpSpLocks/>
          </p:cNvGrpSpPr>
          <p:nvPr/>
        </p:nvGrpSpPr>
        <p:grpSpPr bwMode="auto">
          <a:xfrm>
            <a:off x="1981200" y="5486400"/>
            <a:ext cx="514350" cy="519113"/>
            <a:chOff x="2448" y="2928"/>
            <a:chExt cx="324" cy="327"/>
          </a:xfrm>
        </p:grpSpPr>
        <p:sp>
          <p:nvSpPr>
            <p:cNvPr id="15406" name="Oval 14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07" name="Text Box 15"/>
            <p:cNvSpPr txBox="1">
              <a:spLocks noChangeArrowheads="1"/>
            </p:cNvSpPr>
            <p:nvPr/>
          </p:nvSpPr>
          <p:spPr bwMode="auto">
            <a:xfrm>
              <a:off x="2544" y="3024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Q</a:t>
              </a:r>
            </a:p>
          </p:txBody>
        </p:sp>
      </p:grpSp>
      <p:sp>
        <p:nvSpPr>
          <p:cNvPr id="15368" name="Oval 17"/>
          <p:cNvSpPr>
            <a:spLocks noChangeArrowheads="1"/>
          </p:cNvSpPr>
          <p:nvPr/>
        </p:nvSpPr>
        <p:spPr bwMode="auto">
          <a:xfrm>
            <a:off x="1981200" y="37338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9" name="Text Box 18"/>
          <p:cNvSpPr txBox="1">
            <a:spLocks noChangeArrowheads="1"/>
          </p:cNvSpPr>
          <p:nvPr/>
        </p:nvSpPr>
        <p:spPr bwMode="auto">
          <a:xfrm>
            <a:off x="1676400" y="3886200"/>
            <a:ext cx="400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0"/>
              <a:t>W</a:t>
            </a:r>
          </a:p>
        </p:txBody>
      </p:sp>
      <p:grpSp>
        <p:nvGrpSpPr>
          <p:cNvPr id="15370" name="Group 19"/>
          <p:cNvGrpSpPr>
            <a:grpSpLocks/>
          </p:cNvGrpSpPr>
          <p:nvPr/>
        </p:nvGrpSpPr>
        <p:grpSpPr bwMode="auto">
          <a:xfrm>
            <a:off x="1981200" y="2895600"/>
            <a:ext cx="488950" cy="519113"/>
            <a:chOff x="2448" y="2928"/>
            <a:chExt cx="308" cy="327"/>
          </a:xfrm>
        </p:grpSpPr>
        <p:sp>
          <p:nvSpPr>
            <p:cNvPr id="15404" name="Oval 20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05" name="Text Box 21"/>
            <p:cNvSpPr txBox="1">
              <a:spLocks noChangeArrowheads="1"/>
            </p:cNvSpPr>
            <p:nvPr/>
          </p:nvSpPr>
          <p:spPr bwMode="auto">
            <a:xfrm>
              <a:off x="2544" y="3024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Y</a:t>
              </a:r>
            </a:p>
          </p:txBody>
        </p:sp>
      </p:grpSp>
      <p:grpSp>
        <p:nvGrpSpPr>
          <p:cNvPr id="15371" name="Group 22"/>
          <p:cNvGrpSpPr>
            <a:grpSpLocks/>
          </p:cNvGrpSpPr>
          <p:nvPr/>
        </p:nvGrpSpPr>
        <p:grpSpPr bwMode="auto">
          <a:xfrm>
            <a:off x="1981200" y="2057400"/>
            <a:ext cx="476250" cy="519113"/>
            <a:chOff x="2448" y="2928"/>
            <a:chExt cx="300" cy="327"/>
          </a:xfrm>
        </p:grpSpPr>
        <p:sp>
          <p:nvSpPr>
            <p:cNvPr id="15402" name="Oval 23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03" name="Text Box 24"/>
            <p:cNvSpPr txBox="1">
              <a:spLocks noChangeArrowheads="1"/>
            </p:cNvSpPr>
            <p:nvPr/>
          </p:nvSpPr>
          <p:spPr bwMode="auto">
            <a:xfrm>
              <a:off x="2544" y="3024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Z</a:t>
              </a:r>
            </a:p>
          </p:txBody>
        </p:sp>
      </p:grpSp>
      <p:grpSp>
        <p:nvGrpSpPr>
          <p:cNvPr id="15372" name="Group 25"/>
          <p:cNvGrpSpPr>
            <a:grpSpLocks/>
          </p:cNvGrpSpPr>
          <p:nvPr/>
        </p:nvGrpSpPr>
        <p:grpSpPr bwMode="auto">
          <a:xfrm>
            <a:off x="3200400" y="3733800"/>
            <a:ext cx="488950" cy="519113"/>
            <a:chOff x="2448" y="2928"/>
            <a:chExt cx="308" cy="327"/>
          </a:xfrm>
        </p:grpSpPr>
        <p:sp>
          <p:nvSpPr>
            <p:cNvPr id="15400" name="Oval 26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01" name="Text Box 27"/>
            <p:cNvSpPr txBox="1">
              <a:spLocks noChangeArrowheads="1"/>
            </p:cNvSpPr>
            <p:nvPr/>
          </p:nvSpPr>
          <p:spPr bwMode="auto">
            <a:xfrm>
              <a:off x="2544" y="3024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S</a:t>
              </a:r>
            </a:p>
          </p:txBody>
        </p:sp>
      </p:grpSp>
      <p:grpSp>
        <p:nvGrpSpPr>
          <p:cNvPr id="15373" name="Group 28"/>
          <p:cNvGrpSpPr>
            <a:grpSpLocks/>
          </p:cNvGrpSpPr>
          <p:nvPr/>
        </p:nvGrpSpPr>
        <p:grpSpPr bwMode="auto">
          <a:xfrm>
            <a:off x="3200400" y="4572000"/>
            <a:ext cx="476250" cy="519113"/>
            <a:chOff x="2448" y="2928"/>
            <a:chExt cx="300" cy="327"/>
          </a:xfrm>
        </p:grpSpPr>
        <p:sp>
          <p:nvSpPr>
            <p:cNvPr id="15398" name="Oval 29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99" name="Text Box 30"/>
            <p:cNvSpPr txBox="1">
              <a:spLocks noChangeArrowheads="1"/>
            </p:cNvSpPr>
            <p:nvPr/>
          </p:nvSpPr>
          <p:spPr bwMode="auto">
            <a:xfrm>
              <a:off x="2544" y="3024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T</a:t>
              </a:r>
            </a:p>
          </p:txBody>
        </p:sp>
      </p:grpSp>
      <p:sp>
        <p:nvSpPr>
          <p:cNvPr id="15374" name="Line 32"/>
          <p:cNvSpPr>
            <a:spLocks noChangeShapeType="1"/>
          </p:cNvSpPr>
          <p:nvPr/>
        </p:nvSpPr>
        <p:spPr bwMode="auto">
          <a:xfrm flipH="1">
            <a:off x="990600" y="46482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75" name="Line 33"/>
          <p:cNvSpPr>
            <a:spLocks noChangeShapeType="1"/>
          </p:cNvSpPr>
          <p:nvPr/>
        </p:nvSpPr>
        <p:spPr bwMode="auto">
          <a:xfrm flipH="1">
            <a:off x="990600" y="55626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76" name="Line 34"/>
          <p:cNvSpPr>
            <a:spLocks noChangeShapeType="1"/>
          </p:cNvSpPr>
          <p:nvPr/>
        </p:nvSpPr>
        <p:spPr bwMode="auto">
          <a:xfrm>
            <a:off x="838200" y="4800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77" name="Line 36"/>
          <p:cNvSpPr>
            <a:spLocks noChangeShapeType="1"/>
          </p:cNvSpPr>
          <p:nvPr/>
        </p:nvSpPr>
        <p:spPr bwMode="auto">
          <a:xfrm flipH="1">
            <a:off x="914400" y="2971800"/>
            <a:ext cx="10668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78" name="Line 37"/>
          <p:cNvSpPr>
            <a:spLocks noChangeShapeType="1"/>
          </p:cNvSpPr>
          <p:nvPr/>
        </p:nvSpPr>
        <p:spPr bwMode="auto">
          <a:xfrm flipV="1">
            <a:off x="2133600" y="3962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79" name="Line 38"/>
          <p:cNvSpPr>
            <a:spLocks noChangeShapeType="1"/>
          </p:cNvSpPr>
          <p:nvPr/>
        </p:nvSpPr>
        <p:spPr bwMode="auto">
          <a:xfrm flipV="1">
            <a:off x="2133600" y="3124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80" name="Line 39"/>
          <p:cNvSpPr>
            <a:spLocks noChangeShapeType="1"/>
          </p:cNvSpPr>
          <p:nvPr/>
        </p:nvSpPr>
        <p:spPr bwMode="auto">
          <a:xfrm flipV="1">
            <a:off x="2133600" y="2286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81" name="Line 42"/>
          <p:cNvSpPr>
            <a:spLocks noChangeShapeType="1"/>
          </p:cNvSpPr>
          <p:nvPr/>
        </p:nvSpPr>
        <p:spPr bwMode="auto">
          <a:xfrm>
            <a:off x="2209800" y="38100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82" name="Line 43"/>
          <p:cNvSpPr>
            <a:spLocks noChangeShapeType="1"/>
          </p:cNvSpPr>
          <p:nvPr/>
        </p:nvSpPr>
        <p:spPr bwMode="auto">
          <a:xfrm>
            <a:off x="3276600" y="3962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83" name="Line 44"/>
          <p:cNvSpPr>
            <a:spLocks noChangeShapeType="1"/>
          </p:cNvSpPr>
          <p:nvPr/>
        </p:nvSpPr>
        <p:spPr bwMode="auto">
          <a:xfrm flipH="1" flipV="1">
            <a:off x="2209800" y="3886200"/>
            <a:ext cx="990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84" name="Text Box 45"/>
          <p:cNvSpPr txBox="1">
            <a:spLocks noChangeArrowheads="1"/>
          </p:cNvSpPr>
          <p:nvPr/>
        </p:nvSpPr>
        <p:spPr bwMode="auto">
          <a:xfrm>
            <a:off x="5410200" y="2514600"/>
            <a:ext cx="33242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i="0" dirty="0"/>
              <a:t>Key</a:t>
            </a:r>
          </a:p>
          <a:p>
            <a:pPr eaLnBrk="1" hangingPunct="1"/>
            <a:r>
              <a:rPr lang="en-US" altLang="en-US" i="0" dirty="0"/>
              <a:t>     : city (represented as C)</a:t>
            </a:r>
          </a:p>
          <a:p>
            <a:pPr eaLnBrk="1" hangingPunct="1"/>
            <a:endParaRPr lang="en-US" altLang="en-US" i="0" dirty="0"/>
          </a:p>
          <a:p>
            <a:pPr eaLnBrk="1" hangingPunct="1"/>
            <a:r>
              <a:rPr lang="en-US" altLang="en-US" i="0" dirty="0"/>
              <a:t>     : flight from city C</a:t>
            </a:r>
            <a:r>
              <a:rPr lang="en-US" altLang="en-US" i="0" baseline="-25000" dirty="0"/>
              <a:t>1</a:t>
            </a:r>
            <a:r>
              <a:rPr lang="en-US" altLang="en-US" i="0" dirty="0"/>
              <a:t> to city C</a:t>
            </a:r>
            <a:r>
              <a:rPr lang="en-US" altLang="en-US" i="0" baseline="-25000" dirty="0"/>
              <a:t>2</a:t>
            </a:r>
            <a:endParaRPr lang="en-US" altLang="en-US" i="0" dirty="0"/>
          </a:p>
        </p:txBody>
      </p:sp>
      <p:sp>
        <p:nvSpPr>
          <p:cNvPr id="15385" name="Oval 46"/>
          <p:cNvSpPr>
            <a:spLocks noChangeArrowheads="1"/>
          </p:cNvSpPr>
          <p:nvPr/>
        </p:nvSpPr>
        <p:spPr bwMode="auto">
          <a:xfrm>
            <a:off x="5486400" y="28956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86" name="Text Box 47"/>
          <p:cNvSpPr txBox="1">
            <a:spLocks noChangeArrowheads="1"/>
          </p:cNvSpPr>
          <p:nvPr/>
        </p:nvSpPr>
        <p:spPr bwMode="auto">
          <a:xfrm>
            <a:off x="4191000" y="3276600"/>
            <a:ext cx="1635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0"/>
              <a:t>C</a:t>
            </a:r>
            <a:r>
              <a:rPr lang="en-US" altLang="en-US" i="0" baseline="-25000"/>
              <a:t>1</a:t>
            </a:r>
            <a:r>
              <a:rPr lang="en-US" altLang="en-US" i="0"/>
              <a:t>               C</a:t>
            </a:r>
            <a:r>
              <a:rPr lang="en-US" altLang="en-US" i="0" baseline="-25000"/>
              <a:t>2</a:t>
            </a:r>
            <a:endParaRPr lang="en-US" altLang="en-US" i="0"/>
          </a:p>
        </p:txBody>
      </p:sp>
      <p:sp>
        <p:nvSpPr>
          <p:cNvPr id="15387" name="Line 48"/>
          <p:cNvSpPr>
            <a:spLocks noChangeShapeType="1"/>
          </p:cNvSpPr>
          <p:nvPr/>
        </p:nvSpPr>
        <p:spPr bwMode="auto">
          <a:xfrm>
            <a:off x="4587875" y="346868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88" name="Text Box 49"/>
          <p:cNvSpPr txBox="1">
            <a:spLocks noChangeArrowheads="1"/>
          </p:cNvSpPr>
          <p:nvPr/>
        </p:nvSpPr>
        <p:spPr bwMode="auto">
          <a:xfrm>
            <a:off x="6172200" y="5105400"/>
            <a:ext cx="2495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0"/>
              <a:t>flight goes from W to S</a:t>
            </a:r>
          </a:p>
        </p:txBody>
      </p:sp>
      <p:sp>
        <p:nvSpPr>
          <p:cNvPr id="15389" name="Oval 50"/>
          <p:cNvSpPr>
            <a:spLocks noChangeArrowheads="1"/>
          </p:cNvSpPr>
          <p:nvPr/>
        </p:nvSpPr>
        <p:spPr bwMode="auto">
          <a:xfrm>
            <a:off x="4419600" y="51816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90" name="Text Box 51"/>
          <p:cNvSpPr txBox="1">
            <a:spLocks noChangeArrowheads="1"/>
          </p:cNvSpPr>
          <p:nvPr/>
        </p:nvSpPr>
        <p:spPr bwMode="auto">
          <a:xfrm>
            <a:off x="4114800" y="5334000"/>
            <a:ext cx="400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0"/>
              <a:t>W</a:t>
            </a:r>
          </a:p>
        </p:txBody>
      </p:sp>
      <p:grpSp>
        <p:nvGrpSpPr>
          <p:cNvPr id="15391" name="Group 52"/>
          <p:cNvGrpSpPr>
            <a:grpSpLocks/>
          </p:cNvGrpSpPr>
          <p:nvPr/>
        </p:nvGrpSpPr>
        <p:grpSpPr bwMode="auto">
          <a:xfrm>
            <a:off x="5638800" y="5181600"/>
            <a:ext cx="488950" cy="519113"/>
            <a:chOff x="2448" y="2928"/>
            <a:chExt cx="308" cy="327"/>
          </a:xfrm>
        </p:grpSpPr>
        <p:sp>
          <p:nvSpPr>
            <p:cNvPr id="15396" name="Oval 53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97" name="Text Box 54"/>
            <p:cNvSpPr txBox="1">
              <a:spLocks noChangeArrowheads="1"/>
            </p:cNvSpPr>
            <p:nvPr/>
          </p:nvSpPr>
          <p:spPr bwMode="auto">
            <a:xfrm>
              <a:off x="2544" y="3024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S</a:t>
              </a:r>
            </a:p>
          </p:txBody>
        </p:sp>
      </p:grpSp>
      <p:sp>
        <p:nvSpPr>
          <p:cNvPr id="15392" name="Line 55"/>
          <p:cNvSpPr>
            <a:spLocks noChangeShapeType="1"/>
          </p:cNvSpPr>
          <p:nvPr/>
        </p:nvSpPr>
        <p:spPr bwMode="auto">
          <a:xfrm>
            <a:off x="4648200" y="5257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93" name="Line 56"/>
          <p:cNvSpPr>
            <a:spLocks noChangeShapeType="1"/>
          </p:cNvSpPr>
          <p:nvPr/>
        </p:nvSpPr>
        <p:spPr bwMode="auto">
          <a:xfrm>
            <a:off x="4267200" y="28194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94" name="Text Box 57"/>
          <p:cNvSpPr txBox="1">
            <a:spLocks noChangeArrowheads="1"/>
          </p:cNvSpPr>
          <p:nvPr/>
        </p:nvSpPr>
        <p:spPr bwMode="auto">
          <a:xfrm>
            <a:off x="5257800" y="4724400"/>
            <a:ext cx="1123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i="0"/>
              <a:t>Example</a:t>
            </a:r>
          </a:p>
        </p:txBody>
      </p:sp>
      <p:sp>
        <p:nvSpPr>
          <p:cNvPr id="15395" name="Line 58"/>
          <p:cNvSpPr>
            <a:spLocks noChangeShapeType="1"/>
          </p:cNvSpPr>
          <p:nvPr/>
        </p:nvSpPr>
        <p:spPr bwMode="auto">
          <a:xfrm>
            <a:off x="4267200" y="51054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97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229600" cy="4953000"/>
          </a:xfrm>
        </p:spPr>
        <p:txBody>
          <a:bodyPr>
            <a:no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/>
              <a:t>If it exists, we can find a path from any city C</a:t>
            </a:r>
            <a:r>
              <a:rPr lang="en-US" altLang="en-US" sz="1800" baseline="-25000" dirty="0" smtClean="0"/>
              <a:t>1</a:t>
            </a:r>
            <a:r>
              <a:rPr lang="en-US" altLang="en-US" sz="1800" dirty="0" smtClean="0"/>
              <a:t> to another city C</a:t>
            </a:r>
            <a:r>
              <a:rPr lang="en-US" altLang="en-US" sz="1800" baseline="-25000" dirty="0" smtClean="0"/>
              <a:t>2</a:t>
            </a:r>
            <a:r>
              <a:rPr lang="en-US" altLang="en-US" sz="1800" dirty="0" smtClean="0"/>
              <a:t> using a stack</a:t>
            </a:r>
          </a:p>
          <a:p>
            <a:pPr lvl="1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/>
              <a:t>place the starting city on the bottom of the stack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mark it as visited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pick any arbitrary arrow out of the city</a:t>
            </a:r>
          </a:p>
          <a:p>
            <a:pPr lvl="3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city cannot be marked as visited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place that city on the stack</a:t>
            </a:r>
          </a:p>
          <a:p>
            <a:pPr lvl="3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also mark it as visited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if that’s the destination, we’re done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otherwise, pick an arrow out of the city currently at</a:t>
            </a:r>
          </a:p>
          <a:p>
            <a:pPr lvl="3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next city must not have been visited before</a:t>
            </a:r>
          </a:p>
          <a:p>
            <a:pPr lvl="3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if there are no legitimate arrows out, pop it off the stack and go back to the previous city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repeat this process until the destination is found or all the cities have been visited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04800"/>
            <a:ext cx="8229600" cy="715962"/>
          </a:xfrm>
        </p:spPr>
        <p:txBody>
          <a:bodyPr/>
          <a:lstStyle/>
          <a:p>
            <a:pPr algn="l" eaLnBrk="1" hangingPunct="1"/>
            <a:r>
              <a:rPr lang="en-US" altLang="en-US" sz="4000" dirty="0" smtClean="0"/>
              <a:t>Finding a Path</a:t>
            </a:r>
          </a:p>
        </p:txBody>
      </p:sp>
    </p:spTree>
    <p:extLst>
      <p:ext uri="{BB962C8B-B14F-4D97-AF65-F5344CB8AC3E}">
        <p14:creationId xmlns:p14="http://schemas.microsoft.com/office/powerpoint/2010/main" val="336032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US" altLang="en-US" sz="2400" dirty="0" smtClean="0"/>
              <a:t>Page-visited history in a Web browser</a:t>
            </a: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US" altLang="en-US" sz="2400" dirty="0" smtClean="0"/>
              <a:t>Undo sequence in a text editor</a:t>
            </a: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US" altLang="en-US" sz="2400" dirty="0" smtClean="0"/>
              <a:t>Saving local variables when one function calls another, and this one calls another</a:t>
            </a:r>
          </a:p>
          <a:p>
            <a:pPr marL="342900" lvl="1" indent="-342900">
              <a:buFont typeface="Wingdings" panose="05000000000000000000" pitchFamily="2" charset="2"/>
              <a:buChar char="v"/>
            </a:pPr>
            <a:endParaRPr lang="en-US" altLang="en-US" sz="2400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171" y="2286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Stack is used for: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0440" y="2045880"/>
              <a:ext cx="7779600" cy="2714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240" y="2038320"/>
                <a:ext cx="7796160" cy="273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221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r>
              <a:rPr lang="en-US" dirty="0" smtClean="0"/>
              <a:t>Module II &amp; III</a:t>
            </a:r>
          </a:p>
          <a:p>
            <a:endParaRPr lang="en-US" dirty="0"/>
          </a:p>
          <a:p>
            <a:r>
              <a:rPr lang="en-US" dirty="0" smtClean="0"/>
              <a:t>Linear &amp; Non Linear Data Structure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80720" y="5169240"/>
              <a:ext cx="3630240" cy="1172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080" y="5161680"/>
                <a:ext cx="3645360" cy="118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Stack Operation Complexity for Different Implementations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05242"/>
            <a:ext cx="8229600" cy="1143000"/>
          </a:xfrm>
        </p:spPr>
        <p:txBody>
          <a:bodyPr/>
          <a:lstStyle/>
          <a:p>
            <a:pPr algn="l"/>
            <a:r>
              <a:rPr lang="en-US" altLang="en-US" dirty="0" smtClean="0"/>
              <a:t>Stack Summary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246519"/>
              </p:ext>
            </p:extLst>
          </p:nvPr>
        </p:nvGraphicFramePr>
        <p:xfrm>
          <a:off x="152399" y="1981202"/>
          <a:ext cx="8610601" cy="4495799"/>
        </p:xfrm>
        <a:graphic>
          <a:graphicData uri="http://schemas.openxmlformats.org/drawingml/2006/table">
            <a:tbl>
              <a:tblPr/>
              <a:tblGrid>
                <a:gridCol w="21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7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3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5903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Operation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Array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Fixed-Size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Array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Expandable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(doubling strategy)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List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Singly-Linked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327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Pop()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065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Push(o)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O(n) Worst Case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 Best Case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 Average Case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27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Top()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327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Size(), isEmpty()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28280" y="2151000"/>
              <a:ext cx="8350200" cy="4222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720" y="2144520"/>
                <a:ext cx="8365680" cy="423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994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Queues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621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A queue is a linear list of elements in which deletion can take place only at one end, called the </a:t>
            </a:r>
            <a:r>
              <a:rPr lang="en-IN" b="1" i="1" dirty="0" smtClean="0"/>
              <a:t>front</a:t>
            </a:r>
            <a:r>
              <a:rPr lang="en-IN" i="1" dirty="0" smtClean="0"/>
              <a:t>, and insertions can take place only at the other end, called </a:t>
            </a:r>
            <a:r>
              <a:rPr lang="en-IN" dirty="0" smtClean="0"/>
              <a:t>the </a:t>
            </a:r>
            <a:r>
              <a:rPr lang="en-IN" b="1" i="1" dirty="0" smtClean="0"/>
              <a:t>rear.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Queue is also called </a:t>
            </a:r>
            <a:r>
              <a:rPr lang="en-IN" b="1" i="1" dirty="0" smtClean="0"/>
              <a:t>first-in-first-out (FIFO) lists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Queues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00080" y="555120"/>
              <a:ext cx="8044560" cy="2586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2160" y="547200"/>
                <a:ext cx="8062920" cy="2602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b="1" dirty="0" smtClean="0"/>
              <a:t>There are main two ways to implement a queue 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Circular queue using array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Linked Structures (Pointers)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 smtClean="0"/>
              <a:t>Primary queue operations: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err="1" smtClean="0"/>
              <a:t>Enqueue</a:t>
            </a:r>
            <a:r>
              <a:rPr lang="en-IN" sz="2400" dirty="0" smtClean="0"/>
              <a:t>: insert an element at the rear of the queue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err="1" smtClean="0"/>
              <a:t>Dequeue</a:t>
            </a:r>
            <a:r>
              <a:rPr lang="en-IN" sz="2400" dirty="0" smtClean="0"/>
              <a:t>: remove an element from the front of the queue</a:t>
            </a:r>
            <a:endParaRPr lang="en-IN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Queues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32800" y="1714680"/>
              <a:ext cx="8304120" cy="4361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240" y="1704960"/>
                <a:ext cx="8320680" cy="4380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238439" y="1828800"/>
            <a:ext cx="8613545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Insertion in Queue (</a:t>
            </a:r>
            <a:r>
              <a:rPr lang="en-US" dirty="0" err="1" smtClean="0"/>
              <a:t>Enqueue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182712" y="1676400"/>
            <a:ext cx="88582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Deletion from Queue (</a:t>
            </a:r>
            <a:r>
              <a:rPr lang="en-US" dirty="0" err="1" smtClean="0"/>
              <a:t>Dequeue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99400" y="1930680"/>
              <a:ext cx="1596960" cy="464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520" y="1926000"/>
                <a:ext cx="1604520" cy="475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1295400" y="154285"/>
            <a:ext cx="5334000" cy="633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11640" y="179280"/>
              <a:ext cx="5157000" cy="6389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6240" y="169920"/>
                <a:ext cx="5172120" cy="6408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1676400" y="94131"/>
            <a:ext cx="4876800" cy="6700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61400" y="214560"/>
              <a:ext cx="6017040" cy="3551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200" y="205560"/>
                <a:ext cx="6028920" cy="3569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43001" y="74747"/>
            <a:ext cx="6934412" cy="6783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Queue Operation Complexity for Different Implementations</a:t>
            </a: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3029" y="273050"/>
            <a:ext cx="8229600" cy="1143000"/>
          </a:xfrm>
        </p:spPr>
        <p:txBody>
          <a:bodyPr/>
          <a:lstStyle/>
          <a:p>
            <a:pPr algn="l"/>
            <a:r>
              <a:rPr lang="en-US" altLang="en-US" dirty="0" smtClean="0"/>
              <a:t>Queue Summary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739881"/>
              </p:ext>
            </p:extLst>
          </p:nvPr>
        </p:nvGraphicFramePr>
        <p:xfrm>
          <a:off x="304799" y="2057400"/>
          <a:ext cx="8382001" cy="4419601"/>
        </p:xfrm>
        <a:graphic>
          <a:graphicData uri="http://schemas.openxmlformats.org/drawingml/2006/table">
            <a:tbl>
              <a:tblPr/>
              <a:tblGrid>
                <a:gridCol w="209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0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78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96989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Array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Fixed-Size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Array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Expandable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(doubling strategy)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List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Singly-Linked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002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dequeue()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2606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enqueue(o)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O(n) Worst Case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 Best Case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 Average Case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002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front()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002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Size(), isEmpty()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00920" y="2158200"/>
              <a:ext cx="8333640" cy="4201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2280" y="2149560"/>
                <a:ext cx="8347680" cy="421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491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Linear Data Structure</a:t>
            </a:r>
          </a:p>
          <a:p>
            <a:pPr lvl="1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/>
              <a:t>Stacks </a:t>
            </a:r>
          </a:p>
          <a:p>
            <a:pPr lvl="1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/>
              <a:t>Queues</a:t>
            </a:r>
            <a:endParaRPr lang="en-IN" sz="2400" dirty="0"/>
          </a:p>
          <a:p>
            <a:pPr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dirty="0"/>
              <a:t>Non Linear Data </a:t>
            </a:r>
            <a:r>
              <a:rPr lang="en-US" dirty="0" smtClean="0"/>
              <a:t>Structure</a:t>
            </a:r>
          </a:p>
          <a:p>
            <a:pPr lvl="1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/>
              <a:t>Trees</a:t>
            </a:r>
          </a:p>
          <a:p>
            <a:pPr lvl="1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smtClean="0"/>
              <a:t>Heap</a:t>
            </a:r>
            <a:endParaRPr lang="en-US" sz="24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/>
              <a:t>Plan of Lecture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11280" y="1597320"/>
              <a:ext cx="3270960" cy="2864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360" y="1589760"/>
                <a:ext cx="3284640" cy="2880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/>
              <a:t>Maintain two stacks first and second.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 err="1" smtClean="0"/>
              <a:t>Enqueue</a:t>
            </a:r>
            <a:r>
              <a:rPr lang="en-IN" sz="2400" b="1" dirty="0" smtClean="0"/>
              <a:t> operation: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Simply push the elements into the first stack.</a:t>
            </a:r>
          </a:p>
          <a:p>
            <a:pPr marL="457200" lvl="1" indent="-457200">
              <a:buFont typeface="Wingdings" panose="05000000000000000000" pitchFamily="2" charset="2"/>
              <a:buChar char="v"/>
            </a:pPr>
            <a:r>
              <a:rPr lang="en-IN" sz="2400" b="1" dirty="0" err="1" smtClean="0"/>
              <a:t>Dequeue</a:t>
            </a:r>
            <a:r>
              <a:rPr lang="en-IN" sz="2400" b="1" dirty="0" smtClean="0"/>
              <a:t> operation:</a:t>
            </a:r>
          </a:p>
          <a:p>
            <a:pPr marL="914400" lvl="2" indent="-514350">
              <a:buFont typeface="Wingdings" panose="05000000000000000000" pitchFamily="2" charset="2"/>
              <a:buChar char="v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Pop from the second stack if the second stack is not empty. </a:t>
            </a:r>
          </a:p>
          <a:p>
            <a:pPr marL="914400" lvl="2" indent="-514350">
              <a:buFont typeface="Wingdings" panose="05000000000000000000" pitchFamily="2" charset="2"/>
              <a:buChar char="v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If second stack is empty, </a:t>
            </a:r>
          </a:p>
          <a:p>
            <a:pPr marL="1371600" lvl="3" indent="-514350"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pop from the first stack and push all the elements into second until the first stack becomes empty. </a:t>
            </a:r>
          </a:p>
          <a:p>
            <a:pPr marL="1371600" lvl="3" indent="-514350"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Now pop an element from the second stack and return it.</a:t>
            </a:r>
          </a:p>
          <a:p>
            <a:pPr marL="914400" lvl="2" indent="-514350">
              <a:buFont typeface="Wingdings" panose="05000000000000000000" pitchFamily="2" charset="2"/>
              <a:buChar char="v"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Implementing a queue using two stacks (method 1)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/>
              <a:t>Maintain two stacks first and second.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 err="1" smtClean="0"/>
              <a:t>Enqueue</a:t>
            </a:r>
            <a:r>
              <a:rPr lang="en-IN" sz="2400" b="1" dirty="0" smtClean="0"/>
              <a:t> operation: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While first stack is not empty, </a:t>
            </a:r>
          </a:p>
          <a:p>
            <a:pPr marL="1257300" lvl="2" indent="-457200">
              <a:buFont typeface="Wingdings" panose="05000000000000000000" pitchFamily="2" charset="2"/>
              <a:buChar char="v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push everything from first stack to second stack.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Push the element to first stack).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Push everything back to first stack.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 err="1" smtClean="0"/>
              <a:t>Dequeue</a:t>
            </a:r>
            <a:r>
              <a:rPr lang="en-IN" sz="2400" b="1" dirty="0" smtClean="0"/>
              <a:t> operation:</a:t>
            </a:r>
          </a:p>
          <a:p>
            <a:pPr marL="914400" lvl="2" indent="-514350">
              <a:buFont typeface="Wingdings" panose="05000000000000000000" pitchFamily="2" charset="2"/>
              <a:buChar char="v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If first stack is empty then error </a:t>
            </a:r>
          </a:p>
          <a:p>
            <a:pPr marL="914400" lvl="2" indent="-514350">
              <a:buFont typeface="Wingdings" panose="05000000000000000000" pitchFamily="2" charset="2"/>
              <a:buChar char="v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Pop an item from first stack and return it</a:t>
            </a:r>
          </a:p>
          <a:p>
            <a:pPr marL="0" lvl="1" indent="0" algn="just">
              <a:buNone/>
            </a:pPr>
            <a:r>
              <a:rPr lang="en-US" sz="2000" i="1" dirty="0" smtClean="0">
                <a:solidFill>
                  <a:srgbClr val="C00000"/>
                </a:solidFill>
              </a:rPr>
              <a:t>The previous method is better as in this we need to </a:t>
            </a:r>
            <a:r>
              <a:rPr lang="en-IN" sz="2000" i="1" dirty="0" smtClean="0">
                <a:solidFill>
                  <a:srgbClr val="C00000"/>
                </a:solidFill>
              </a:rPr>
              <a:t>moves all the elements twice in </a:t>
            </a:r>
            <a:r>
              <a:rPr lang="en-IN" sz="2000" i="1" dirty="0" err="1">
                <a:solidFill>
                  <a:srgbClr val="C00000"/>
                </a:solidFill>
              </a:rPr>
              <a:t>E</a:t>
            </a:r>
            <a:r>
              <a:rPr lang="en-IN" sz="2000" i="1" dirty="0" err="1" smtClean="0">
                <a:solidFill>
                  <a:srgbClr val="C00000"/>
                </a:solidFill>
              </a:rPr>
              <a:t>nQueue</a:t>
            </a:r>
            <a:r>
              <a:rPr lang="en-IN" sz="2000" i="1" dirty="0" smtClean="0">
                <a:solidFill>
                  <a:srgbClr val="C00000"/>
                </a:solidFill>
              </a:rPr>
              <a:t> operation while we need to moves the elements once and moves elements only if second stack is empty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Implementing a queue using two stacks (method 2)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/>
              <a:t>Maintain two queues ‘q1′ and ‘q2′ and s is the stack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 smtClean="0"/>
              <a:t>push(s, x)</a:t>
            </a:r>
          </a:p>
          <a:p>
            <a:pPr marL="857250" lvl="1" indent="-457200">
              <a:buFont typeface="Wingdings" panose="05000000000000000000" pitchFamily="2" charset="2"/>
              <a:buChar char="v"/>
            </a:pPr>
            <a:r>
              <a:rPr lang="en-IN" sz="2400" dirty="0" err="1" smtClean="0"/>
              <a:t>Enqueue</a:t>
            </a:r>
            <a:r>
              <a:rPr lang="en-IN" sz="2400" dirty="0" smtClean="0"/>
              <a:t> x to q2 </a:t>
            </a:r>
          </a:p>
          <a:p>
            <a:pPr marL="857250" lvl="1" indent="-457200">
              <a:buFont typeface="Wingdings" panose="05000000000000000000" pitchFamily="2" charset="2"/>
              <a:buChar char="v"/>
            </a:pPr>
            <a:r>
              <a:rPr lang="en-IN" sz="2400" dirty="0" smtClean="0"/>
              <a:t>One by one </a:t>
            </a:r>
            <a:r>
              <a:rPr lang="en-IN" sz="2400" dirty="0" err="1" smtClean="0"/>
              <a:t>dequeue</a:t>
            </a:r>
            <a:r>
              <a:rPr lang="en-IN" sz="2400" dirty="0" smtClean="0"/>
              <a:t> everything from q1 and </a:t>
            </a:r>
            <a:r>
              <a:rPr lang="en-IN" sz="2400" dirty="0" err="1" smtClean="0"/>
              <a:t>enqueue</a:t>
            </a:r>
            <a:r>
              <a:rPr lang="en-IN" sz="2400" dirty="0" smtClean="0"/>
              <a:t> to q2. </a:t>
            </a:r>
          </a:p>
          <a:p>
            <a:pPr marL="857250" lvl="1" indent="-457200">
              <a:buFont typeface="Wingdings" panose="05000000000000000000" pitchFamily="2" charset="2"/>
              <a:buChar char="v"/>
            </a:pPr>
            <a:r>
              <a:rPr lang="en-IN" sz="2400" dirty="0" smtClean="0"/>
              <a:t>Swap the names of q1 and q2 // Swapping of names is done to avoid one more movement of all elements from q2 to q1.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 smtClean="0"/>
              <a:t>pop(s) </a:t>
            </a:r>
          </a:p>
          <a:p>
            <a:pPr marL="857250" lvl="1" indent="-457200">
              <a:buFont typeface="Wingdings" panose="05000000000000000000" pitchFamily="2" charset="2"/>
              <a:buChar char="v"/>
            </a:pPr>
            <a:r>
              <a:rPr lang="en-IN" sz="2400" dirty="0" err="1" smtClean="0"/>
              <a:t>Dequeue</a:t>
            </a:r>
            <a:r>
              <a:rPr lang="en-IN" sz="2400" dirty="0" smtClean="0"/>
              <a:t> an item from q1 and return it.</a:t>
            </a:r>
            <a:endParaRPr lang="en-IN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IN" dirty="0" smtClean="0"/>
              <a:t>Implement stack using two queues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/>
              <a:t>Maintain two queues ‘q1′ and ‘q2′ and s is the stack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 smtClean="0"/>
              <a:t>push(s, x) </a:t>
            </a:r>
          </a:p>
          <a:p>
            <a:pPr marL="914400" lvl="1" indent="-514350">
              <a:buFont typeface="Wingdings" panose="05000000000000000000" pitchFamily="2" charset="2"/>
              <a:buChar char="v"/>
            </a:pPr>
            <a:r>
              <a:rPr lang="en-IN" sz="2400" dirty="0" err="1" smtClean="0"/>
              <a:t>Enqueue</a:t>
            </a:r>
            <a:r>
              <a:rPr lang="en-IN" sz="2400" dirty="0" smtClean="0"/>
              <a:t> x to q1.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 smtClean="0"/>
              <a:t>pop(s) </a:t>
            </a:r>
          </a:p>
          <a:p>
            <a:pPr marL="914400" lvl="1" indent="-514350">
              <a:buFont typeface="Wingdings" panose="05000000000000000000" pitchFamily="2" charset="2"/>
              <a:buChar char="v"/>
            </a:pPr>
            <a:r>
              <a:rPr lang="en-IN" sz="2400" dirty="0" smtClean="0"/>
              <a:t>One by one </a:t>
            </a:r>
            <a:r>
              <a:rPr lang="en-IN" sz="2400" dirty="0" err="1" smtClean="0"/>
              <a:t>dequeue</a:t>
            </a:r>
            <a:r>
              <a:rPr lang="en-IN" sz="2400" dirty="0" smtClean="0"/>
              <a:t> everything except the last element from q1 and </a:t>
            </a:r>
            <a:r>
              <a:rPr lang="en-IN" sz="2400" dirty="0" err="1" smtClean="0"/>
              <a:t>enqueue</a:t>
            </a:r>
            <a:r>
              <a:rPr lang="en-IN" sz="2400" dirty="0" smtClean="0"/>
              <a:t> to q2. </a:t>
            </a:r>
          </a:p>
          <a:p>
            <a:pPr marL="914400" lvl="1" indent="-514350">
              <a:buFont typeface="Wingdings" panose="05000000000000000000" pitchFamily="2" charset="2"/>
              <a:buChar char="v"/>
            </a:pPr>
            <a:r>
              <a:rPr lang="en-IN" sz="2400" dirty="0" err="1" smtClean="0"/>
              <a:t>Dequeue</a:t>
            </a:r>
            <a:r>
              <a:rPr lang="en-IN" sz="2400" dirty="0" smtClean="0"/>
              <a:t> the last item of q1, the </a:t>
            </a:r>
            <a:r>
              <a:rPr lang="en-IN" sz="2400" dirty="0" err="1" smtClean="0"/>
              <a:t>dequeued</a:t>
            </a:r>
            <a:r>
              <a:rPr lang="en-IN" sz="2400" dirty="0" smtClean="0"/>
              <a:t> item is result, store it. </a:t>
            </a:r>
          </a:p>
          <a:p>
            <a:pPr marL="914400" lvl="1" indent="-514350">
              <a:buFont typeface="Wingdings" panose="05000000000000000000" pitchFamily="2" charset="2"/>
              <a:buChar char="v"/>
            </a:pPr>
            <a:r>
              <a:rPr lang="en-IN" sz="2400" dirty="0" smtClean="0"/>
              <a:t>Swap the names of q1 and q2 </a:t>
            </a:r>
          </a:p>
          <a:p>
            <a:pPr marL="914400" lvl="1" indent="-514350">
              <a:buFont typeface="Wingdings" panose="05000000000000000000" pitchFamily="2" charset="2"/>
              <a:buChar char="v"/>
            </a:pPr>
            <a:r>
              <a:rPr lang="en-IN" sz="2400" dirty="0" smtClean="0"/>
              <a:t>Return the item stored in step 2. // </a:t>
            </a:r>
            <a:r>
              <a:rPr lang="en-IN" sz="1800" i="1" dirty="0" smtClean="0">
                <a:solidFill>
                  <a:srgbClr val="FF0000"/>
                </a:solidFill>
              </a:rPr>
              <a:t>Swapping of names is done to avoid one more movement of all elements from q2 to q1.</a:t>
            </a:r>
            <a:endParaRPr lang="en-IN" sz="2400" i="1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IN" dirty="0" smtClean="0"/>
              <a:t>Implement stack using two queues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Binary Trees</a:t>
            </a:r>
            <a:endParaRPr lang="en-IN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5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 tree </a:t>
            </a:r>
            <a:r>
              <a:rPr lang="en-US" b="1" i="1" dirty="0"/>
              <a:t>t</a:t>
            </a:r>
            <a:r>
              <a:rPr lang="en-US" dirty="0"/>
              <a:t> is a finite nonempty set of elements.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One of these elements is called the </a:t>
            </a:r>
            <a:r>
              <a:rPr lang="en-US" b="1" i="1" dirty="0"/>
              <a:t>root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remaining elements, if any, are partitioned into trees, which are called the </a:t>
            </a:r>
            <a:r>
              <a:rPr lang="en-US" b="1" dirty="0"/>
              <a:t>subtrees</a:t>
            </a:r>
            <a:r>
              <a:rPr lang="en-US" dirty="0"/>
              <a:t> of </a:t>
            </a:r>
            <a:r>
              <a:rPr lang="en-US" b="1" i="1" dirty="0"/>
              <a:t>t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Definition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/>
              <a:t>Tree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3352800" y="2057400"/>
            <a:ext cx="1447800" cy="609600"/>
          </a:xfrm>
          <a:prstGeom prst="rect">
            <a:avLst/>
          </a:prstGeom>
          <a:solidFill>
            <a:srgbClr val="9966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Joe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914400" y="3352800"/>
            <a:ext cx="14478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Ann</a:t>
            </a: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3429000" y="3352800"/>
            <a:ext cx="14478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Mary</a:t>
            </a: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6019800" y="3276600"/>
            <a:ext cx="17526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John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2362200" y="5181600"/>
            <a:ext cx="14478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 Mark</a:t>
            </a: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4038600" y="5181600"/>
            <a:ext cx="14478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Sue</a:t>
            </a:r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5791200" y="5181600"/>
            <a:ext cx="19050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Chris</a:t>
            </a:r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>
            <a:off x="4038600" y="2667000"/>
            <a:ext cx="0" cy="685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 flipH="1">
            <a:off x="2362200" y="2667000"/>
            <a:ext cx="990600" cy="685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>
            <a:off x="4800600" y="2667000"/>
            <a:ext cx="1219200" cy="6096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>
            <a:off x="4038600" y="3962400"/>
            <a:ext cx="1066800" cy="1219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>
            <a:off x="6858000" y="3886200"/>
            <a:ext cx="0" cy="12954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 flipH="1">
            <a:off x="3276600" y="3962400"/>
            <a:ext cx="685800" cy="1219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smtClean="0"/>
              <a:t>Levels </a:t>
            </a:r>
            <a:r>
              <a:rPr lang="en-US" dirty="0"/>
              <a:t>of a Tree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3352800" y="2057400"/>
            <a:ext cx="1447800" cy="609600"/>
          </a:xfrm>
          <a:prstGeom prst="rect">
            <a:avLst/>
          </a:prstGeom>
          <a:solidFill>
            <a:srgbClr val="9966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Joe</a:t>
            </a: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914400" y="3352800"/>
            <a:ext cx="14478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Ann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3429000" y="3352800"/>
            <a:ext cx="14478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Mary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6019800" y="3276600"/>
            <a:ext cx="17526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John</a:t>
            </a: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2362200" y="5181600"/>
            <a:ext cx="14478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 Mark</a:t>
            </a: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4038600" y="5181600"/>
            <a:ext cx="14478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Sue</a:t>
            </a:r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5791200" y="5181600"/>
            <a:ext cx="19050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Chris</a:t>
            </a:r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4038600" y="2667000"/>
            <a:ext cx="0" cy="685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 flipH="1">
            <a:off x="2362200" y="2667000"/>
            <a:ext cx="990600" cy="685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4800600" y="2667000"/>
            <a:ext cx="1219200" cy="6096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56" name="Line 16"/>
          <p:cNvSpPr>
            <a:spLocks noChangeShapeType="1"/>
          </p:cNvSpPr>
          <p:nvPr/>
        </p:nvSpPr>
        <p:spPr bwMode="auto">
          <a:xfrm>
            <a:off x="4038600" y="3962400"/>
            <a:ext cx="1066800" cy="1219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57" name="Line 17"/>
          <p:cNvSpPr>
            <a:spLocks noChangeShapeType="1"/>
          </p:cNvSpPr>
          <p:nvPr/>
        </p:nvSpPr>
        <p:spPr bwMode="auto">
          <a:xfrm>
            <a:off x="6858000" y="3886200"/>
            <a:ext cx="0" cy="12954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59" name="Line 19"/>
          <p:cNvSpPr>
            <a:spLocks noChangeShapeType="1"/>
          </p:cNvSpPr>
          <p:nvPr/>
        </p:nvSpPr>
        <p:spPr bwMode="auto">
          <a:xfrm flipH="1">
            <a:off x="3276600" y="3962400"/>
            <a:ext cx="685800" cy="1219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63" name="Text Box 23"/>
          <p:cNvSpPr txBox="1">
            <a:spLocks noChangeArrowheads="1"/>
          </p:cNvSpPr>
          <p:nvPr/>
        </p:nvSpPr>
        <p:spPr bwMode="auto">
          <a:xfrm>
            <a:off x="5257800" y="21336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Level0</a:t>
            </a:r>
          </a:p>
        </p:txBody>
      </p:sp>
      <p:sp>
        <p:nvSpPr>
          <p:cNvPr id="10264" name="Text Box 24"/>
          <p:cNvSpPr txBox="1">
            <a:spLocks noChangeArrowheads="1"/>
          </p:cNvSpPr>
          <p:nvPr/>
        </p:nvSpPr>
        <p:spPr bwMode="auto">
          <a:xfrm>
            <a:off x="7162800" y="39624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Level1</a:t>
            </a:r>
          </a:p>
        </p:txBody>
      </p:sp>
      <p:sp>
        <p:nvSpPr>
          <p:cNvPr id="10265" name="Text Box 25"/>
          <p:cNvSpPr txBox="1">
            <a:spLocks noChangeArrowheads="1"/>
          </p:cNvSpPr>
          <p:nvPr/>
        </p:nvSpPr>
        <p:spPr bwMode="auto">
          <a:xfrm>
            <a:off x="7772400" y="52578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Level2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sz="3200"/>
              <a:t>Node Degree = Number Of Children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352800" y="2057400"/>
            <a:ext cx="1447800" cy="609600"/>
          </a:xfrm>
          <a:prstGeom prst="rect">
            <a:avLst/>
          </a:prstGeom>
          <a:solidFill>
            <a:srgbClr val="9966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Joe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914400" y="3352800"/>
            <a:ext cx="14478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Ann</a:t>
            </a: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3429000" y="3352800"/>
            <a:ext cx="14478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Mary</a:t>
            </a: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6019800" y="3276600"/>
            <a:ext cx="17526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John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2362200" y="5181600"/>
            <a:ext cx="14478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 Mark</a:t>
            </a: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4038600" y="5181600"/>
            <a:ext cx="14478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Sue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5791200" y="5181600"/>
            <a:ext cx="19050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Chris</a:t>
            </a:r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>
            <a:off x="4038600" y="2667000"/>
            <a:ext cx="0" cy="685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 flipH="1">
            <a:off x="2362200" y="2667000"/>
            <a:ext cx="990600" cy="685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77" name="Line 13"/>
          <p:cNvSpPr>
            <a:spLocks noChangeShapeType="1"/>
          </p:cNvSpPr>
          <p:nvPr/>
        </p:nvSpPr>
        <p:spPr bwMode="auto">
          <a:xfrm>
            <a:off x="4800600" y="2667000"/>
            <a:ext cx="1219200" cy="6096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78" name="Line 14"/>
          <p:cNvSpPr>
            <a:spLocks noChangeShapeType="1"/>
          </p:cNvSpPr>
          <p:nvPr/>
        </p:nvSpPr>
        <p:spPr bwMode="auto">
          <a:xfrm>
            <a:off x="4038600" y="3962400"/>
            <a:ext cx="1066800" cy="1219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>
            <a:off x="6858000" y="3886200"/>
            <a:ext cx="0" cy="12954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 flipH="1">
            <a:off x="3276600" y="3962400"/>
            <a:ext cx="685800" cy="1219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1281" name="Text Box 17"/>
          <p:cNvSpPr txBox="1">
            <a:spLocks noChangeArrowheads="1"/>
          </p:cNvSpPr>
          <p:nvPr/>
        </p:nvSpPr>
        <p:spPr bwMode="auto">
          <a:xfrm>
            <a:off x="5257800" y="21336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3</a:t>
            </a:r>
          </a:p>
        </p:txBody>
      </p:sp>
      <p:sp>
        <p:nvSpPr>
          <p:cNvPr id="11282" name="Text Box 18"/>
          <p:cNvSpPr txBox="1">
            <a:spLocks noChangeArrowheads="1"/>
          </p:cNvSpPr>
          <p:nvPr/>
        </p:nvSpPr>
        <p:spPr bwMode="auto">
          <a:xfrm>
            <a:off x="7162800" y="39624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1</a:t>
            </a:r>
          </a:p>
        </p:txBody>
      </p:sp>
      <p:sp>
        <p:nvSpPr>
          <p:cNvPr id="11283" name="Text Box 19"/>
          <p:cNvSpPr txBox="1">
            <a:spLocks noChangeArrowheads="1"/>
          </p:cNvSpPr>
          <p:nvPr/>
        </p:nvSpPr>
        <p:spPr bwMode="auto">
          <a:xfrm>
            <a:off x="5029200" y="35052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2</a:t>
            </a:r>
          </a:p>
        </p:txBody>
      </p:sp>
      <p:sp>
        <p:nvSpPr>
          <p:cNvPr id="11284" name="Text Box 20"/>
          <p:cNvSpPr txBox="1">
            <a:spLocks noChangeArrowheads="1"/>
          </p:cNvSpPr>
          <p:nvPr/>
        </p:nvSpPr>
        <p:spPr bwMode="auto">
          <a:xfrm>
            <a:off x="1295400" y="40386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990000"/>
                </a:solidFill>
              </a:rPr>
              <a:t>0</a:t>
            </a:r>
          </a:p>
        </p:txBody>
      </p:sp>
      <p:sp>
        <p:nvSpPr>
          <p:cNvPr id="11285" name="Text Box 21"/>
          <p:cNvSpPr txBox="1">
            <a:spLocks noChangeArrowheads="1"/>
          </p:cNvSpPr>
          <p:nvPr/>
        </p:nvSpPr>
        <p:spPr bwMode="auto">
          <a:xfrm>
            <a:off x="2819400" y="59436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0</a:t>
            </a:r>
          </a:p>
        </p:txBody>
      </p:sp>
      <p:sp>
        <p:nvSpPr>
          <p:cNvPr id="11286" name="Text Box 22"/>
          <p:cNvSpPr txBox="1">
            <a:spLocks noChangeArrowheads="1"/>
          </p:cNvSpPr>
          <p:nvPr/>
        </p:nvSpPr>
        <p:spPr bwMode="auto">
          <a:xfrm>
            <a:off x="4495800" y="59436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0</a:t>
            </a:r>
          </a:p>
        </p:txBody>
      </p:sp>
      <p:sp>
        <p:nvSpPr>
          <p:cNvPr id="11287" name="Text Box 23"/>
          <p:cNvSpPr txBox="1">
            <a:spLocks noChangeArrowheads="1"/>
          </p:cNvSpPr>
          <p:nvPr/>
        </p:nvSpPr>
        <p:spPr bwMode="auto">
          <a:xfrm>
            <a:off x="6400800" y="59436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Tree Degree = Max Node Degree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3352800" y="2057400"/>
            <a:ext cx="1447800" cy="609600"/>
          </a:xfrm>
          <a:prstGeom prst="rect">
            <a:avLst/>
          </a:prstGeom>
          <a:solidFill>
            <a:srgbClr val="9966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Joe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914400" y="3352800"/>
            <a:ext cx="14478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Ann</a:t>
            </a: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3429000" y="3352800"/>
            <a:ext cx="14478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Mary</a:t>
            </a: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6019800" y="3276600"/>
            <a:ext cx="17526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John</a:t>
            </a:r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2362200" y="5181600"/>
            <a:ext cx="14478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 Mark</a:t>
            </a:r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4038600" y="5181600"/>
            <a:ext cx="14478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Sue</a:t>
            </a:r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5791200" y="5181600"/>
            <a:ext cx="1905000" cy="609600"/>
          </a:xfrm>
          <a:prstGeom prst="rect">
            <a:avLst/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Chris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4038600" y="2667000"/>
            <a:ext cx="0" cy="685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2667000"/>
            <a:ext cx="990600" cy="685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4800600" y="2667000"/>
            <a:ext cx="1219200" cy="6096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4038600" y="3962400"/>
            <a:ext cx="1066800" cy="1219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6858000" y="3886200"/>
            <a:ext cx="0" cy="12954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 flipH="1">
            <a:off x="3276600" y="3962400"/>
            <a:ext cx="685800" cy="1219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3329" name="Text Box 17"/>
          <p:cNvSpPr txBox="1">
            <a:spLocks noChangeArrowheads="1"/>
          </p:cNvSpPr>
          <p:nvPr/>
        </p:nvSpPr>
        <p:spPr bwMode="auto">
          <a:xfrm>
            <a:off x="5257800" y="21336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3</a:t>
            </a:r>
          </a:p>
        </p:txBody>
      </p:sp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7162800" y="39624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1</a:t>
            </a:r>
          </a:p>
        </p:txBody>
      </p:sp>
      <p:sp>
        <p:nvSpPr>
          <p:cNvPr id="13331" name="Text Box 19"/>
          <p:cNvSpPr txBox="1">
            <a:spLocks noChangeArrowheads="1"/>
          </p:cNvSpPr>
          <p:nvPr/>
        </p:nvSpPr>
        <p:spPr bwMode="auto">
          <a:xfrm>
            <a:off x="5029200" y="35052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2</a:t>
            </a:r>
          </a:p>
        </p:txBody>
      </p:sp>
      <p:sp>
        <p:nvSpPr>
          <p:cNvPr id="13332" name="Text Box 20"/>
          <p:cNvSpPr txBox="1">
            <a:spLocks noChangeArrowheads="1"/>
          </p:cNvSpPr>
          <p:nvPr/>
        </p:nvSpPr>
        <p:spPr bwMode="auto">
          <a:xfrm>
            <a:off x="1295400" y="40386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solidFill>
                  <a:srgbClr val="990000"/>
                </a:solidFill>
              </a:rPr>
              <a:t>0</a:t>
            </a:r>
            <a:endParaRPr lang="en-US" dirty="0">
              <a:solidFill>
                <a:srgbClr val="990000"/>
              </a:solidFill>
            </a:endParaRPr>
          </a:p>
        </p:txBody>
      </p:sp>
      <p:sp>
        <p:nvSpPr>
          <p:cNvPr id="13333" name="Text Box 21"/>
          <p:cNvSpPr txBox="1">
            <a:spLocks noChangeArrowheads="1"/>
          </p:cNvSpPr>
          <p:nvPr/>
        </p:nvSpPr>
        <p:spPr bwMode="auto">
          <a:xfrm>
            <a:off x="2819400" y="59436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0</a:t>
            </a:r>
          </a:p>
        </p:txBody>
      </p:sp>
      <p:sp>
        <p:nvSpPr>
          <p:cNvPr id="13334" name="Text Box 22"/>
          <p:cNvSpPr txBox="1">
            <a:spLocks noChangeArrowheads="1"/>
          </p:cNvSpPr>
          <p:nvPr/>
        </p:nvSpPr>
        <p:spPr bwMode="auto">
          <a:xfrm>
            <a:off x="4495800" y="59436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0</a:t>
            </a:r>
          </a:p>
        </p:txBody>
      </p:sp>
      <p:sp>
        <p:nvSpPr>
          <p:cNvPr id="13335" name="Text Box 23"/>
          <p:cNvSpPr txBox="1">
            <a:spLocks noChangeArrowheads="1"/>
          </p:cNvSpPr>
          <p:nvPr/>
        </p:nvSpPr>
        <p:spPr bwMode="auto">
          <a:xfrm>
            <a:off x="6400800" y="59436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00"/>
                </a:solidFill>
              </a:rPr>
              <a:t>0</a:t>
            </a:r>
          </a:p>
        </p:txBody>
      </p:sp>
      <p:sp>
        <p:nvSpPr>
          <p:cNvPr id="13336" name="Text Box 24"/>
          <p:cNvSpPr txBox="1">
            <a:spLocks noChangeArrowheads="1"/>
          </p:cNvSpPr>
          <p:nvPr/>
        </p:nvSpPr>
        <p:spPr bwMode="auto">
          <a:xfrm>
            <a:off x="5943600" y="1828800"/>
            <a:ext cx="3581400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hlink"/>
                </a:solidFill>
                <a:latin typeface="Times New Roman" pitchFamily="18" charset="0"/>
              </a:rPr>
              <a:t>Degree of tree = 3.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1027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sz="3200" dirty="0" smtClean="0"/>
              <a:t>Stacks</a:t>
            </a:r>
            <a:endParaRPr lang="en-US" altLang="en-US" sz="3200" dirty="0"/>
          </a:p>
        </p:txBody>
      </p:sp>
      <p:sp>
        <p:nvSpPr>
          <p:cNvPr id="43010" name="Rectangle 1026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2286000"/>
            <a:ext cx="7772400" cy="1143000"/>
          </a:xfrm>
        </p:spPr>
        <p:txBody>
          <a:bodyPr anchor="ctr"/>
          <a:lstStyle/>
          <a:p>
            <a:r>
              <a:rPr lang="en-US" altLang="en-US" b="1"/>
              <a:t>Stacks</a:t>
            </a:r>
          </a:p>
        </p:txBody>
      </p:sp>
    </p:spTree>
    <p:extLst>
      <p:ext uri="{BB962C8B-B14F-4D97-AF65-F5344CB8AC3E}">
        <p14:creationId xmlns:p14="http://schemas.microsoft.com/office/powerpoint/2010/main" val="31430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Finite (possibly empty) collection of elements.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 nonempty binary tree has a root element.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remaining elements (if any) are partitioned into </a:t>
            </a:r>
            <a:r>
              <a:rPr lang="en-US" b="1" dirty="0"/>
              <a:t>two</a:t>
            </a:r>
            <a:r>
              <a:rPr lang="en-US" dirty="0"/>
              <a:t> binary trees.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These are called the left and right subtrees of the binary tree.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23384"/>
            <a:ext cx="8229600" cy="1143000"/>
          </a:xfrm>
        </p:spPr>
        <p:txBody>
          <a:bodyPr/>
          <a:lstStyle/>
          <a:p>
            <a:r>
              <a:rPr lang="en-US" dirty="0"/>
              <a:t>Binary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No node in a binary tree may have a degree more than 2,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i="1" dirty="0" smtClean="0"/>
              <a:t>whereas </a:t>
            </a:r>
            <a:r>
              <a:rPr lang="en-US" sz="2400" i="1" dirty="0"/>
              <a:t>there is no limit on the degree of a node in a tree</a:t>
            </a:r>
            <a:r>
              <a:rPr lang="en-US" sz="2400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 binary tree may be empty; a tree cannot be empty.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74638"/>
            <a:ext cx="7924800" cy="1143000"/>
          </a:xfrm>
        </p:spPr>
        <p:txBody>
          <a:bodyPr>
            <a:noAutofit/>
          </a:bodyPr>
          <a:lstStyle/>
          <a:p>
            <a:r>
              <a:rPr lang="en-US" sz="3200" b="1" dirty="0"/>
              <a:t>Differences Between A Tree &amp; A Binary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subtrees of a binary tree are ordered; those of a tree are not ordered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/>
              <a:t>Are different when viewed as binary trees.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/>
              <a:t>Are the same when viewed as trees.</a:t>
            </a:r>
          </a:p>
          <a:p>
            <a:pPr marL="0" indent="0"/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600200" y="2971800"/>
            <a:ext cx="3733800" cy="1371600"/>
            <a:chOff x="1008" y="1872"/>
            <a:chExt cx="2352" cy="864"/>
          </a:xfrm>
        </p:grpSpPr>
        <p:sp>
          <p:nvSpPr>
            <p:cNvPr id="17413" name="Oval 5"/>
            <p:cNvSpPr>
              <a:spLocks noChangeArrowheads="1"/>
            </p:cNvSpPr>
            <p:nvPr/>
          </p:nvSpPr>
          <p:spPr bwMode="auto">
            <a:xfrm>
              <a:off x="1296" y="1920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414" name="Oval 6"/>
            <p:cNvSpPr>
              <a:spLocks noChangeArrowheads="1"/>
            </p:cNvSpPr>
            <p:nvPr/>
          </p:nvSpPr>
          <p:spPr bwMode="auto">
            <a:xfrm>
              <a:off x="1008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415" name="Line 7"/>
            <p:cNvSpPr>
              <a:spLocks noChangeShapeType="1"/>
            </p:cNvSpPr>
            <p:nvPr/>
          </p:nvSpPr>
          <p:spPr bwMode="auto">
            <a:xfrm flipH="1">
              <a:off x="1200" y="2112"/>
              <a:ext cx="144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7416" name="Text Box 8"/>
            <p:cNvSpPr txBox="1">
              <a:spLocks noChangeArrowheads="1"/>
            </p:cNvSpPr>
            <p:nvPr/>
          </p:nvSpPr>
          <p:spPr bwMode="auto">
            <a:xfrm>
              <a:off x="1296" y="1872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17417" name="Text Box 9"/>
            <p:cNvSpPr txBox="1">
              <a:spLocks noChangeArrowheads="1"/>
            </p:cNvSpPr>
            <p:nvPr/>
          </p:nvSpPr>
          <p:spPr bwMode="auto">
            <a:xfrm>
              <a:off x="1008" y="2448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17418" name="Oval 10"/>
            <p:cNvSpPr>
              <a:spLocks noChangeArrowheads="1"/>
            </p:cNvSpPr>
            <p:nvPr/>
          </p:nvSpPr>
          <p:spPr bwMode="auto">
            <a:xfrm>
              <a:off x="2640" y="1968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419" name="Oval 11"/>
            <p:cNvSpPr>
              <a:spLocks noChangeArrowheads="1"/>
            </p:cNvSpPr>
            <p:nvPr/>
          </p:nvSpPr>
          <p:spPr bwMode="auto">
            <a:xfrm>
              <a:off x="3120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420" name="Text Box 12"/>
            <p:cNvSpPr txBox="1">
              <a:spLocks noChangeArrowheads="1"/>
            </p:cNvSpPr>
            <p:nvPr/>
          </p:nvSpPr>
          <p:spPr bwMode="auto">
            <a:xfrm>
              <a:off x="2640" y="1920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17421" name="Text Box 13"/>
            <p:cNvSpPr txBox="1">
              <a:spLocks noChangeArrowheads="1"/>
            </p:cNvSpPr>
            <p:nvPr/>
          </p:nvSpPr>
          <p:spPr bwMode="auto">
            <a:xfrm>
              <a:off x="3120" y="2448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17422" name="Line 14"/>
            <p:cNvSpPr>
              <a:spLocks noChangeShapeType="1"/>
            </p:cNvSpPr>
            <p:nvPr/>
          </p:nvSpPr>
          <p:spPr bwMode="auto">
            <a:xfrm>
              <a:off x="2832" y="2160"/>
              <a:ext cx="336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3048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/>
              <a:t>Differences Between A Tree &amp; A Binary Tree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4400" dirty="0"/>
              <a:t>(a + b) * (c – d) / (e + f)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/>
              <a:t>Binary Tree Form</a:t>
            </a:r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92629" y="2117725"/>
            <a:ext cx="7620000" cy="4008438"/>
            <a:chOff x="480" y="1324"/>
            <a:chExt cx="3600" cy="2161"/>
          </a:xfrm>
        </p:grpSpPr>
        <p:sp>
          <p:nvSpPr>
            <p:cNvPr id="18437" name="Text Box 5"/>
            <p:cNvSpPr txBox="1">
              <a:spLocks noChangeArrowheads="1"/>
            </p:cNvSpPr>
            <p:nvPr/>
          </p:nvSpPr>
          <p:spPr bwMode="auto">
            <a:xfrm>
              <a:off x="2544" y="1344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/</a:t>
              </a:r>
            </a:p>
          </p:txBody>
        </p:sp>
        <p:sp>
          <p:nvSpPr>
            <p:cNvPr id="18438" name="Oval 6"/>
            <p:cNvSpPr>
              <a:spLocks noChangeArrowheads="1"/>
            </p:cNvSpPr>
            <p:nvPr/>
          </p:nvSpPr>
          <p:spPr bwMode="auto">
            <a:xfrm>
              <a:off x="768" y="2688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39" name="Text Box 7"/>
            <p:cNvSpPr txBox="1">
              <a:spLocks noChangeArrowheads="1"/>
            </p:cNvSpPr>
            <p:nvPr/>
          </p:nvSpPr>
          <p:spPr bwMode="auto">
            <a:xfrm>
              <a:off x="768" y="2640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18440" name="Oval 8"/>
            <p:cNvSpPr>
              <a:spLocks noChangeArrowheads="1"/>
            </p:cNvSpPr>
            <p:nvPr/>
          </p:nvSpPr>
          <p:spPr bwMode="auto">
            <a:xfrm>
              <a:off x="480" y="3120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41" name="Text Box 9"/>
            <p:cNvSpPr txBox="1">
              <a:spLocks noChangeArrowheads="1"/>
            </p:cNvSpPr>
            <p:nvPr/>
          </p:nvSpPr>
          <p:spPr bwMode="auto">
            <a:xfrm>
              <a:off x="480" y="3024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18442" name="Oval 10"/>
            <p:cNvSpPr>
              <a:spLocks noChangeArrowheads="1"/>
            </p:cNvSpPr>
            <p:nvPr/>
          </p:nvSpPr>
          <p:spPr bwMode="auto">
            <a:xfrm>
              <a:off x="1104" y="3120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43" name="Text Box 11"/>
            <p:cNvSpPr txBox="1">
              <a:spLocks noChangeArrowheads="1"/>
            </p:cNvSpPr>
            <p:nvPr/>
          </p:nvSpPr>
          <p:spPr bwMode="auto">
            <a:xfrm>
              <a:off x="1104" y="3072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18444" name="Line 12"/>
            <p:cNvSpPr>
              <a:spLocks noChangeShapeType="1"/>
            </p:cNvSpPr>
            <p:nvPr/>
          </p:nvSpPr>
          <p:spPr bwMode="auto">
            <a:xfrm flipH="1">
              <a:off x="672" y="2880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8445" name="Line 13"/>
            <p:cNvSpPr>
              <a:spLocks noChangeShapeType="1"/>
            </p:cNvSpPr>
            <p:nvPr/>
          </p:nvSpPr>
          <p:spPr bwMode="auto">
            <a:xfrm>
              <a:off x="1008" y="2832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8446" name="Oval 14"/>
            <p:cNvSpPr>
              <a:spLocks noChangeArrowheads="1"/>
            </p:cNvSpPr>
            <p:nvPr/>
          </p:nvSpPr>
          <p:spPr bwMode="auto">
            <a:xfrm>
              <a:off x="2064" y="2736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47" name="Text Box 15"/>
            <p:cNvSpPr txBox="1">
              <a:spLocks noChangeArrowheads="1"/>
            </p:cNvSpPr>
            <p:nvPr/>
          </p:nvSpPr>
          <p:spPr bwMode="auto">
            <a:xfrm>
              <a:off x="2064" y="2640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-</a:t>
              </a:r>
            </a:p>
          </p:txBody>
        </p:sp>
        <p:sp>
          <p:nvSpPr>
            <p:cNvPr id="18448" name="Oval 16"/>
            <p:cNvSpPr>
              <a:spLocks noChangeArrowheads="1"/>
            </p:cNvSpPr>
            <p:nvPr/>
          </p:nvSpPr>
          <p:spPr bwMode="auto">
            <a:xfrm>
              <a:off x="1776" y="3168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49" name="Text Box 17"/>
            <p:cNvSpPr txBox="1">
              <a:spLocks noChangeArrowheads="1"/>
            </p:cNvSpPr>
            <p:nvPr/>
          </p:nvSpPr>
          <p:spPr bwMode="auto">
            <a:xfrm>
              <a:off x="1776" y="3072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18450" name="Oval 18"/>
            <p:cNvSpPr>
              <a:spLocks noChangeArrowheads="1"/>
            </p:cNvSpPr>
            <p:nvPr/>
          </p:nvSpPr>
          <p:spPr bwMode="auto">
            <a:xfrm>
              <a:off x="2400" y="3168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51" name="Text Box 19"/>
            <p:cNvSpPr txBox="1">
              <a:spLocks noChangeArrowheads="1"/>
            </p:cNvSpPr>
            <p:nvPr/>
          </p:nvSpPr>
          <p:spPr bwMode="auto">
            <a:xfrm>
              <a:off x="2400" y="3120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18452" name="Line 20"/>
            <p:cNvSpPr>
              <a:spLocks noChangeShapeType="1"/>
            </p:cNvSpPr>
            <p:nvPr/>
          </p:nvSpPr>
          <p:spPr bwMode="auto">
            <a:xfrm flipH="1">
              <a:off x="1968" y="2928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8453" name="Line 21"/>
            <p:cNvSpPr>
              <a:spLocks noChangeShapeType="1"/>
            </p:cNvSpPr>
            <p:nvPr/>
          </p:nvSpPr>
          <p:spPr bwMode="auto">
            <a:xfrm>
              <a:off x="2304" y="2880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8454" name="Oval 22"/>
            <p:cNvSpPr>
              <a:spLocks noChangeArrowheads="1"/>
            </p:cNvSpPr>
            <p:nvPr/>
          </p:nvSpPr>
          <p:spPr bwMode="auto">
            <a:xfrm>
              <a:off x="3504" y="2064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55" name="Text Box 23"/>
            <p:cNvSpPr txBox="1">
              <a:spLocks noChangeArrowheads="1"/>
            </p:cNvSpPr>
            <p:nvPr/>
          </p:nvSpPr>
          <p:spPr bwMode="auto">
            <a:xfrm>
              <a:off x="3504" y="2016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18456" name="Oval 24"/>
            <p:cNvSpPr>
              <a:spLocks noChangeArrowheads="1"/>
            </p:cNvSpPr>
            <p:nvPr/>
          </p:nvSpPr>
          <p:spPr bwMode="auto">
            <a:xfrm>
              <a:off x="3216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57" name="Text Box 25"/>
            <p:cNvSpPr txBox="1">
              <a:spLocks noChangeArrowheads="1"/>
            </p:cNvSpPr>
            <p:nvPr/>
          </p:nvSpPr>
          <p:spPr bwMode="auto">
            <a:xfrm>
              <a:off x="3216" y="2400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18458" name="Oval 26"/>
            <p:cNvSpPr>
              <a:spLocks noChangeArrowheads="1"/>
            </p:cNvSpPr>
            <p:nvPr/>
          </p:nvSpPr>
          <p:spPr bwMode="auto">
            <a:xfrm>
              <a:off x="3840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59" name="Text Box 27"/>
            <p:cNvSpPr txBox="1">
              <a:spLocks noChangeArrowheads="1"/>
            </p:cNvSpPr>
            <p:nvPr/>
          </p:nvSpPr>
          <p:spPr bwMode="auto">
            <a:xfrm>
              <a:off x="3840" y="2448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18460" name="Line 28"/>
            <p:cNvSpPr>
              <a:spLocks noChangeShapeType="1"/>
            </p:cNvSpPr>
            <p:nvPr/>
          </p:nvSpPr>
          <p:spPr bwMode="auto">
            <a:xfrm flipH="1">
              <a:off x="3408" y="2256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8461" name="Line 29"/>
            <p:cNvSpPr>
              <a:spLocks noChangeShapeType="1"/>
            </p:cNvSpPr>
            <p:nvPr/>
          </p:nvSpPr>
          <p:spPr bwMode="auto">
            <a:xfrm>
              <a:off x="3744" y="2208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8462" name="Oval 30"/>
            <p:cNvSpPr>
              <a:spLocks noChangeArrowheads="1"/>
            </p:cNvSpPr>
            <p:nvPr/>
          </p:nvSpPr>
          <p:spPr bwMode="auto">
            <a:xfrm>
              <a:off x="1488" y="2064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63" name="Text Box 31"/>
            <p:cNvSpPr txBox="1">
              <a:spLocks noChangeArrowheads="1"/>
            </p:cNvSpPr>
            <p:nvPr/>
          </p:nvSpPr>
          <p:spPr bwMode="auto">
            <a:xfrm>
              <a:off x="1488" y="2016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*</a:t>
              </a:r>
            </a:p>
          </p:txBody>
        </p:sp>
        <p:sp>
          <p:nvSpPr>
            <p:cNvPr id="18464" name="Line 32"/>
            <p:cNvSpPr>
              <a:spLocks noChangeShapeType="1"/>
            </p:cNvSpPr>
            <p:nvPr/>
          </p:nvSpPr>
          <p:spPr bwMode="auto">
            <a:xfrm flipH="1">
              <a:off x="960" y="220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8465" name="Line 33"/>
            <p:cNvSpPr>
              <a:spLocks noChangeShapeType="1"/>
            </p:cNvSpPr>
            <p:nvPr/>
          </p:nvSpPr>
          <p:spPr bwMode="auto">
            <a:xfrm>
              <a:off x="1728" y="2208"/>
              <a:ext cx="384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8466" name="Oval 34"/>
            <p:cNvSpPr>
              <a:spLocks noChangeArrowheads="1"/>
            </p:cNvSpPr>
            <p:nvPr/>
          </p:nvSpPr>
          <p:spPr bwMode="auto">
            <a:xfrm>
              <a:off x="2544" y="1392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67" name="Line 35"/>
            <p:cNvSpPr>
              <a:spLocks noChangeShapeType="1"/>
            </p:cNvSpPr>
            <p:nvPr/>
          </p:nvSpPr>
          <p:spPr bwMode="auto">
            <a:xfrm flipH="1">
              <a:off x="1680" y="1536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8468" name="Line 36"/>
            <p:cNvSpPr>
              <a:spLocks noChangeShapeType="1"/>
            </p:cNvSpPr>
            <p:nvPr/>
          </p:nvSpPr>
          <p:spPr bwMode="auto">
            <a:xfrm>
              <a:off x="2736" y="1584"/>
              <a:ext cx="81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8469" name="Text Box 37"/>
            <p:cNvSpPr txBox="1">
              <a:spLocks noChangeArrowheads="1"/>
            </p:cNvSpPr>
            <p:nvPr/>
          </p:nvSpPr>
          <p:spPr bwMode="auto">
            <a:xfrm>
              <a:off x="2568" y="1324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b="1">
                  <a:latin typeface="Times New Roman" pitchFamily="18" charset="0"/>
                </a:rPr>
                <a:t>/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Binary Tree Properties &amp; Representation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Minimum number of nodes in a binary tree whose height is </a:t>
            </a:r>
            <a:r>
              <a:rPr lang="en-US" dirty="0">
                <a:solidFill>
                  <a:schemeClr val="hlink"/>
                </a:solidFill>
              </a:rPr>
              <a:t>h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At least one node at each of first </a:t>
            </a:r>
            <a:r>
              <a:rPr lang="en-US" dirty="0">
                <a:solidFill>
                  <a:schemeClr val="hlink"/>
                </a:solidFill>
              </a:rPr>
              <a:t>h</a:t>
            </a:r>
            <a:r>
              <a:rPr lang="en-US" dirty="0"/>
              <a:t> levels.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Minimum Number Of Nodes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71600" y="3124200"/>
            <a:ext cx="3657600" cy="3322638"/>
            <a:chOff x="816" y="1680"/>
            <a:chExt cx="2304" cy="2093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104" y="2976"/>
              <a:ext cx="240" cy="365"/>
              <a:chOff x="4176" y="1104"/>
              <a:chExt cx="240" cy="365"/>
            </a:xfrm>
          </p:grpSpPr>
          <p:sp>
            <p:nvSpPr>
              <p:cNvPr id="21510" name="Oval 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1511" name="Text Box 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816" y="3408"/>
              <a:ext cx="240" cy="365"/>
              <a:chOff x="4176" y="1104"/>
              <a:chExt cx="240" cy="365"/>
            </a:xfrm>
          </p:grpSpPr>
          <p:sp>
            <p:nvSpPr>
              <p:cNvPr id="21513" name="Oval 9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1514" name="Text Box 10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1515" name="Line 11"/>
            <p:cNvSpPr>
              <a:spLocks noChangeShapeType="1"/>
            </p:cNvSpPr>
            <p:nvPr/>
          </p:nvSpPr>
          <p:spPr bwMode="auto">
            <a:xfrm flipH="1">
              <a:off x="1008" y="3216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1824" y="2352"/>
              <a:ext cx="240" cy="365"/>
              <a:chOff x="4176" y="1104"/>
              <a:chExt cx="240" cy="365"/>
            </a:xfrm>
          </p:grpSpPr>
          <p:sp>
            <p:nvSpPr>
              <p:cNvPr id="21517" name="Oval 13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1518" name="Text Box 14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1519" name="Line 15"/>
            <p:cNvSpPr>
              <a:spLocks noChangeShapeType="1"/>
            </p:cNvSpPr>
            <p:nvPr/>
          </p:nvSpPr>
          <p:spPr bwMode="auto">
            <a:xfrm flipH="1">
              <a:off x="1296" y="2544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2880" y="1680"/>
              <a:ext cx="240" cy="365"/>
              <a:chOff x="4176" y="1104"/>
              <a:chExt cx="240" cy="365"/>
            </a:xfrm>
          </p:grpSpPr>
          <p:sp>
            <p:nvSpPr>
              <p:cNvPr id="21521" name="Oval 17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1522" name="Text Box 18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1523" name="Line 19"/>
            <p:cNvSpPr>
              <a:spLocks noChangeShapeType="1"/>
            </p:cNvSpPr>
            <p:nvPr/>
          </p:nvSpPr>
          <p:spPr bwMode="auto">
            <a:xfrm flipH="1">
              <a:off x="2016" y="1872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524" name="Text Box 20"/>
          <p:cNvSpPr txBox="1">
            <a:spLocks noChangeArrowheads="1"/>
          </p:cNvSpPr>
          <p:nvPr/>
        </p:nvSpPr>
        <p:spPr bwMode="auto">
          <a:xfrm>
            <a:off x="5257800" y="3429000"/>
            <a:ext cx="3581400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minimum number of nodes is</a:t>
            </a:r>
            <a:r>
              <a:rPr lang="en-US" sz="2400" dirty="0">
                <a:solidFill>
                  <a:schemeClr val="hlink"/>
                </a:solidFill>
              </a:rPr>
              <a:t> 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  <p:bldP spid="215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All possible nodes at first </a:t>
            </a:r>
            <a:r>
              <a:rPr lang="en-US" dirty="0">
                <a:solidFill>
                  <a:schemeClr val="hlink"/>
                </a:solidFill>
              </a:rPr>
              <a:t>h</a:t>
            </a:r>
            <a:r>
              <a:rPr lang="en-US" dirty="0"/>
              <a:t> levels are present.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5323" y="437811"/>
            <a:ext cx="7772400" cy="838200"/>
          </a:xfrm>
        </p:spPr>
        <p:txBody>
          <a:bodyPr/>
          <a:lstStyle/>
          <a:p>
            <a:r>
              <a:rPr lang="en-US" dirty="0"/>
              <a:t>Maximum Number Of Nodes</a:t>
            </a:r>
          </a:p>
        </p:txBody>
      </p:sp>
      <p:sp>
        <p:nvSpPr>
          <p:cNvPr id="60" name="Slide Number Placeholder 59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762000" y="2011363"/>
            <a:ext cx="7924800" cy="3475037"/>
            <a:chOff x="762000" y="2011363"/>
            <a:chExt cx="6400800" cy="3475037"/>
          </a:xfrm>
        </p:grpSpPr>
        <p:grpSp>
          <p:nvGrpSpPr>
            <p:cNvPr id="3" name="Group 13"/>
            <p:cNvGrpSpPr>
              <a:grpSpLocks/>
            </p:cNvGrpSpPr>
            <p:nvPr/>
          </p:nvGrpSpPr>
          <p:grpSpPr bwMode="auto">
            <a:xfrm>
              <a:off x="4038600" y="2011363"/>
              <a:ext cx="381000" cy="579437"/>
              <a:chOff x="4176" y="1104"/>
              <a:chExt cx="240" cy="365"/>
            </a:xfrm>
          </p:grpSpPr>
          <p:sp>
            <p:nvSpPr>
              <p:cNvPr id="22542" name="Oval 14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2543" name="Text Box 15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320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762000" y="2316163"/>
              <a:ext cx="6400800" cy="3170237"/>
              <a:chOff x="762000" y="2316163"/>
              <a:chExt cx="6324600" cy="3170237"/>
            </a:xfrm>
          </p:grpSpPr>
          <p:grpSp>
            <p:nvGrpSpPr>
              <p:cNvPr id="2" name="Group 4"/>
              <p:cNvGrpSpPr>
                <a:grpSpLocks/>
              </p:cNvGrpSpPr>
              <p:nvPr/>
            </p:nvGrpSpPr>
            <p:grpSpPr bwMode="auto">
              <a:xfrm>
                <a:off x="1219200" y="3382963"/>
                <a:ext cx="5486400" cy="1219200"/>
                <a:chOff x="768" y="2208"/>
                <a:chExt cx="3456" cy="768"/>
              </a:xfrm>
            </p:grpSpPr>
            <p:sp>
              <p:nvSpPr>
                <p:cNvPr id="22533" name="Oval 5"/>
                <p:cNvSpPr>
                  <a:spLocks noChangeArrowheads="1"/>
                </p:cNvSpPr>
                <p:nvPr/>
              </p:nvSpPr>
              <p:spPr bwMode="auto">
                <a:xfrm>
                  <a:off x="7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2534" name="Oval 6"/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2535" name="Oval 7"/>
                <p:cNvSpPr>
                  <a:spLocks noChangeArrowheads="1"/>
                </p:cNvSpPr>
                <p:nvPr/>
              </p:nvSpPr>
              <p:spPr bwMode="auto">
                <a:xfrm>
                  <a:off x="31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2536" name="Oval 8"/>
                <p:cNvSpPr>
                  <a:spLocks noChangeArrowheads="1"/>
                </p:cNvSpPr>
                <p:nvPr/>
              </p:nvSpPr>
              <p:spPr bwMode="auto">
                <a:xfrm>
                  <a:off x="398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2537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3312" y="2256"/>
                  <a:ext cx="240" cy="43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538" name="Line 10"/>
                <p:cNvSpPr>
                  <a:spLocks noChangeShapeType="1"/>
                </p:cNvSpPr>
                <p:nvPr/>
              </p:nvSpPr>
              <p:spPr bwMode="auto">
                <a:xfrm>
                  <a:off x="3744" y="2208"/>
                  <a:ext cx="33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539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960" y="2208"/>
                  <a:ext cx="528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540" name="Line 12"/>
                <p:cNvSpPr>
                  <a:spLocks noChangeShapeType="1"/>
                </p:cNvSpPr>
                <p:nvPr/>
              </p:nvSpPr>
              <p:spPr bwMode="auto">
                <a:xfrm>
                  <a:off x="1728" y="2208"/>
                  <a:ext cx="384" cy="57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4" name="Group 16"/>
              <p:cNvGrpSpPr>
                <a:grpSpLocks/>
              </p:cNvGrpSpPr>
              <p:nvPr/>
            </p:nvGrpSpPr>
            <p:grpSpPr bwMode="auto">
              <a:xfrm>
                <a:off x="2362200" y="2316163"/>
                <a:ext cx="3581400" cy="1341437"/>
                <a:chOff x="1488" y="1536"/>
                <a:chExt cx="2256" cy="845"/>
              </a:xfrm>
            </p:grpSpPr>
            <p:grpSp>
              <p:nvGrpSpPr>
                <p:cNvPr id="5" name="Group 17"/>
                <p:cNvGrpSpPr>
                  <a:grpSpLocks/>
                </p:cNvGrpSpPr>
                <p:nvPr/>
              </p:nvGrpSpPr>
              <p:grpSpPr bwMode="auto">
                <a:xfrm>
                  <a:off x="3504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2546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2547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6" name="Group 20"/>
                <p:cNvGrpSpPr>
                  <a:grpSpLocks/>
                </p:cNvGrpSpPr>
                <p:nvPr/>
              </p:nvGrpSpPr>
              <p:grpSpPr bwMode="auto">
                <a:xfrm>
                  <a:off x="1488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2549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2550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2551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1680" y="1536"/>
                  <a:ext cx="864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552" name="Line 24"/>
                <p:cNvSpPr>
                  <a:spLocks noChangeShapeType="1"/>
                </p:cNvSpPr>
                <p:nvPr/>
              </p:nvSpPr>
              <p:spPr bwMode="auto">
                <a:xfrm>
                  <a:off x="2736" y="1584"/>
                  <a:ext cx="81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7" name="Group 25"/>
              <p:cNvGrpSpPr>
                <a:grpSpLocks/>
              </p:cNvGrpSpPr>
              <p:nvPr/>
            </p:nvGrpSpPr>
            <p:grpSpPr bwMode="auto">
              <a:xfrm>
                <a:off x="762000" y="4449763"/>
                <a:ext cx="6324600" cy="1036637"/>
                <a:chOff x="480" y="2832"/>
                <a:chExt cx="3984" cy="653"/>
              </a:xfrm>
            </p:grpSpPr>
            <p:grpSp>
              <p:nvGrpSpPr>
                <p:cNvPr id="8" name="Group 26"/>
                <p:cNvGrpSpPr>
                  <a:grpSpLocks/>
                </p:cNvGrpSpPr>
                <p:nvPr/>
              </p:nvGrpSpPr>
              <p:grpSpPr bwMode="auto">
                <a:xfrm>
                  <a:off x="480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2555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2556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9" name="Group 29"/>
                <p:cNvGrpSpPr>
                  <a:grpSpLocks/>
                </p:cNvGrpSpPr>
                <p:nvPr/>
              </p:nvGrpSpPr>
              <p:grpSpPr bwMode="auto">
                <a:xfrm>
                  <a:off x="1104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2558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2559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2560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672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561" name="Line 33"/>
                <p:cNvSpPr>
                  <a:spLocks noChangeShapeType="1"/>
                </p:cNvSpPr>
                <p:nvPr/>
              </p:nvSpPr>
              <p:spPr bwMode="auto">
                <a:xfrm>
                  <a:off x="1008" y="2832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0" name="Group 34"/>
                <p:cNvGrpSpPr>
                  <a:grpSpLocks/>
                </p:cNvGrpSpPr>
                <p:nvPr/>
              </p:nvGrpSpPr>
              <p:grpSpPr bwMode="auto">
                <a:xfrm>
                  <a:off x="1776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2563" name="Oval 3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2564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" name="Group 37"/>
                <p:cNvGrpSpPr>
                  <a:grpSpLocks/>
                </p:cNvGrpSpPr>
                <p:nvPr/>
              </p:nvGrpSpPr>
              <p:grpSpPr bwMode="auto">
                <a:xfrm>
                  <a:off x="240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2566" name="Oval 38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2567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2568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968" y="2928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569" name="Line 41"/>
                <p:cNvSpPr>
                  <a:spLocks noChangeShapeType="1"/>
                </p:cNvSpPr>
                <p:nvPr/>
              </p:nvSpPr>
              <p:spPr bwMode="auto">
                <a:xfrm>
                  <a:off x="2304" y="2880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2" name="Group 42"/>
                <p:cNvGrpSpPr>
                  <a:grpSpLocks/>
                </p:cNvGrpSpPr>
                <p:nvPr/>
              </p:nvGrpSpPr>
              <p:grpSpPr bwMode="auto">
                <a:xfrm>
                  <a:off x="2928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2571" name="Oval 4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2572" name="Text Box 4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3" name="Group 45"/>
                <p:cNvGrpSpPr>
                  <a:grpSpLocks/>
                </p:cNvGrpSpPr>
                <p:nvPr/>
              </p:nvGrpSpPr>
              <p:grpSpPr bwMode="auto">
                <a:xfrm>
                  <a:off x="336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2574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2575" name="Text Box 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4" name="Group 48"/>
                <p:cNvGrpSpPr>
                  <a:grpSpLocks/>
                </p:cNvGrpSpPr>
                <p:nvPr/>
              </p:nvGrpSpPr>
              <p:grpSpPr bwMode="auto">
                <a:xfrm>
                  <a:off x="3792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2577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2578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5" name="Group 51"/>
                <p:cNvGrpSpPr>
                  <a:grpSpLocks/>
                </p:cNvGrpSpPr>
                <p:nvPr/>
              </p:nvGrpSpPr>
              <p:grpSpPr bwMode="auto">
                <a:xfrm>
                  <a:off x="4224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2580" name="Oval 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2581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258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3072" y="2832"/>
                  <a:ext cx="144" cy="33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583" name="Line 55"/>
                <p:cNvSpPr>
                  <a:spLocks noChangeShapeType="1"/>
                </p:cNvSpPr>
                <p:nvPr/>
              </p:nvSpPr>
              <p:spPr bwMode="auto">
                <a:xfrm>
                  <a:off x="3360" y="2851"/>
                  <a:ext cx="96" cy="31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584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3936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585" name="Line 57"/>
                <p:cNvSpPr>
                  <a:spLocks noChangeShapeType="1"/>
                </p:cNvSpPr>
                <p:nvPr/>
              </p:nvSpPr>
              <p:spPr bwMode="auto">
                <a:xfrm>
                  <a:off x="4176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</p:grpSp>
      <p:sp>
        <p:nvSpPr>
          <p:cNvPr id="22586" name="Text Box 58"/>
          <p:cNvSpPr txBox="1">
            <a:spLocks noChangeArrowheads="1"/>
          </p:cNvSpPr>
          <p:nvPr/>
        </p:nvSpPr>
        <p:spPr bwMode="auto">
          <a:xfrm>
            <a:off x="1371600" y="5287964"/>
            <a:ext cx="6858000" cy="132343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hlink"/>
                </a:solidFill>
              </a:rPr>
              <a:t>Maximum number of nodes</a:t>
            </a: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hlink"/>
                </a:solidFill>
              </a:rPr>
              <a:t>= 1 + 2 + 4 + 8 + … + 2</a:t>
            </a:r>
            <a:r>
              <a:rPr lang="en-US" sz="2000" baseline="30000" dirty="0">
                <a:solidFill>
                  <a:schemeClr val="hlink"/>
                </a:solidFill>
              </a:rPr>
              <a:t>h-1</a:t>
            </a:r>
            <a:endParaRPr lang="en-US" sz="2000" dirty="0">
              <a:solidFill>
                <a:schemeClr val="hlink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hlink"/>
                </a:solidFill>
              </a:rPr>
              <a:t>= 2</a:t>
            </a:r>
            <a:r>
              <a:rPr lang="en-US" sz="2000" baseline="30000" dirty="0">
                <a:solidFill>
                  <a:schemeClr val="hlink"/>
                </a:solidFill>
              </a:rPr>
              <a:t>h</a:t>
            </a:r>
            <a:r>
              <a:rPr lang="en-US" sz="2000" dirty="0">
                <a:solidFill>
                  <a:schemeClr val="hlink"/>
                </a:solidFill>
              </a:rPr>
              <a:t> - 1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  <p:bldP spid="2258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Let </a:t>
            </a:r>
            <a:r>
              <a:rPr lang="en-US" dirty="0">
                <a:solidFill>
                  <a:schemeClr val="hlink"/>
                </a:solidFill>
              </a:rPr>
              <a:t>n</a:t>
            </a:r>
            <a:r>
              <a:rPr lang="en-US" dirty="0"/>
              <a:t> be the number of nodes in a binary tree whose height is </a:t>
            </a:r>
            <a:r>
              <a:rPr lang="en-US" dirty="0">
                <a:solidFill>
                  <a:schemeClr val="hlink"/>
                </a:solidFill>
              </a:rPr>
              <a:t>h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hlink"/>
                </a:solidFill>
              </a:rPr>
              <a:t>h &lt;= n &lt;= 2</a:t>
            </a:r>
            <a:r>
              <a:rPr lang="en-US" baseline="30000" dirty="0">
                <a:solidFill>
                  <a:schemeClr val="hlink"/>
                </a:solidFill>
              </a:rPr>
              <a:t>h</a:t>
            </a:r>
            <a:r>
              <a:rPr lang="en-US" dirty="0">
                <a:solidFill>
                  <a:schemeClr val="hlink"/>
                </a:solidFill>
              </a:rPr>
              <a:t> – 1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hlink"/>
                </a:solidFill>
              </a:rPr>
              <a:t>log</a:t>
            </a:r>
            <a:r>
              <a:rPr lang="en-US" baseline="-25000" dirty="0">
                <a:solidFill>
                  <a:schemeClr val="hlink"/>
                </a:solidFill>
              </a:rPr>
              <a:t>2</a:t>
            </a:r>
            <a:r>
              <a:rPr lang="en-US" dirty="0">
                <a:solidFill>
                  <a:schemeClr val="hlink"/>
                </a:solidFill>
              </a:rPr>
              <a:t>(n+1) &lt;= h &lt;= n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chemeClr val="hlink"/>
              </a:solidFill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/>
              <a:t>Number Of Nodes &amp; Height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A full binary tree of a given height </a:t>
            </a:r>
            <a:r>
              <a:rPr lang="en-US" sz="2400" dirty="0">
                <a:solidFill>
                  <a:schemeClr val="hlink"/>
                </a:solidFill>
              </a:rPr>
              <a:t>h</a:t>
            </a:r>
            <a:r>
              <a:rPr lang="en-US" sz="2400" dirty="0"/>
              <a:t> has </a:t>
            </a:r>
            <a:r>
              <a:rPr lang="en-US" sz="2400" dirty="0">
                <a:solidFill>
                  <a:schemeClr val="hlink"/>
                </a:solidFill>
              </a:rPr>
              <a:t>2</a:t>
            </a:r>
            <a:r>
              <a:rPr lang="en-US" sz="2400" baseline="30000" dirty="0">
                <a:solidFill>
                  <a:schemeClr val="hlink"/>
                </a:solidFill>
              </a:rPr>
              <a:t>h</a:t>
            </a:r>
            <a:r>
              <a:rPr lang="en-US" sz="2400" dirty="0">
                <a:solidFill>
                  <a:schemeClr val="hlink"/>
                </a:solidFill>
              </a:rPr>
              <a:t> – 1 </a:t>
            </a:r>
            <a:r>
              <a:rPr lang="en-US" sz="2400" dirty="0"/>
              <a:t>nodes.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Full Binary Tree</a:t>
            </a:r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14400" y="2362200"/>
            <a:ext cx="7162800" cy="4160838"/>
            <a:chOff x="576" y="1488"/>
            <a:chExt cx="4512" cy="2621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576" y="1488"/>
              <a:ext cx="3984" cy="2141"/>
              <a:chOff x="576" y="1488"/>
              <a:chExt cx="3984" cy="2141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864" y="2352"/>
                <a:ext cx="3456" cy="768"/>
                <a:chOff x="768" y="2208"/>
                <a:chExt cx="3456" cy="768"/>
              </a:xfrm>
            </p:grpSpPr>
            <p:sp>
              <p:nvSpPr>
                <p:cNvPr id="24583" name="Oval 7"/>
                <p:cNvSpPr>
                  <a:spLocks noChangeArrowheads="1"/>
                </p:cNvSpPr>
                <p:nvPr/>
              </p:nvSpPr>
              <p:spPr bwMode="auto">
                <a:xfrm>
                  <a:off x="7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4584" name="Oval 8"/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4585" name="Oval 9"/>
                <p:cNvSpPr>
                  <a:spLocks noChangeArrowheads="1"/>
                </p:cNvSpPr>
                <p:nvPr/>
              </p:nvSpPr>
              <p:spPr bwMode="auto">
                <a:xfrm>
                  <a:off x="31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4586" name="Oval 10"/>
                <p:cNvSpPr>
                  <a:spLocks noChangeArrowheads="1"/>
                </p:cNvSpPr>
                <p:nvPr/>
              </p:nvSpPr>
              <p:spPr bwMode="auto">
                <a:xfrm>
                  <a:off x="398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4587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3312" y="2256"/>
                  <a:ext cx="240" cy="43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588" name="Line 12"/>
                <p:cNvSpPr>
                  <a:spLocks noChangeShapeType="1"/>
                </p:cNvSpPr>
                <p:nvPr/>
              </p:nvSpPr>
              <p:spPr bwMode="auto">
                <a:xfrm>
                  <a:off x="3744" y="2208"/>
                  <a:ext cx="33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589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960" y="2208"/>
                  <a:ext cx="528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590" name="Line 14"/>
                <p:cNvSpPr>
                  <a:spLocks noChangeShapeType="1"/>
                </p:cNvSpPr>
                <p:nvPr/>
              </p:nvSpPr>
              <p:spPr bwMode="auto">
                <a:xfrm>
                  <a:off x="1728" y="2208"/>
                  <a:ext cx="384" cy="57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" name="Group 15"/>
              <p:cNvGrpSpPr>
                <a:grpSpLocks/>
              </p:cNvGrpSpPr>
              <p:nvPr/>
            </p:nvGrpSpPr>
            <p:grpSpPr bwMode="auto">
              <a:xfrm>
                <a:off x="2640" y="1488"/>
                <a:ext cx="240" cy="365"/>
                <a:chOff x="4176" y="1104"/>
                <a:chExt cx="240" cy="365"/>
              </a:xfrm>
            </p:grpSpPr>
            <p:sp>
              <p:nvSpPr>
                <p:cNvPr id="24592" name="Oval 16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4593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en-US" sz="3200">
                    <a:solidFill>
                      <a:schemeClr val="hlink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6" name="Group 18"/>
              <p:cNvGrpSpPr>
                <a:grpSpLocks/>
              </p:cNvGrpSpPr>
              <p:nvPr/>
            </p:nvGrpSpPr>
            <p:grpSpPr bwMode="auto">
              <a:xfrm>
                <a:off x="1584" y="1680"/>
                <a:ext cx="2256" cy="845"/>
                <a:chOff x="1488" y="1536"/>
                <a:chExt cx="2256" cy="845"/>
              </a:xfrm>
            </p:grpSpPr>
            <p:grpSp>
              <p:nvGrpSpPr>
                <p:cNvPr id="7" name="Group 19"/>
                <p:cNvGrpSpPr>
                  <a:grpSpLocks/>
                </p:cNvGrpSpPr>
                <p:nvPr/>
              </p:nvGrpSpPr>
              <p:grpSpPr bwMode="auto">
                <a:xfrm>
                  <a:off x="3504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4596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459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8" name="Group 22"/>
                <p:cNvGrpSpPr>
                  <a:grpSpLocks/>
                </p:cNvGrpSpPr>
                <p:nvPr/>
              </p:nvGrpSpPr>
              <p:grpSpPr bwMode="auto">
                <a:xfrm>
                  <a:off x="1488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4599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4600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4601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680" y="1536"/>
                  <a:ext cx="864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602" name="Line 26"/>
                <p:cNvSpPr>
                  <a:spLocks noChangeShapeType="1"/>
                </p:cNvSpPr>
                <p:nvPr/>
              </p:nvSpPr>
              <p:spPr bwMode="auto">
                <a:xfrm>
                  <a:off x="2736" y="1584"/>
                  <a:ext cx="81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" name="Group 27"/>
              <p:cNvGrpSpPr>
                <a:grpSpLocks/>
              </p:cNvGrpSpPr>
              <p:nvPr/>
            </p:nvGrpSpPr>
            <p:grpSpPr bwMode="auto">
              <a:xfrm>
                <a:off x="576" y="2976"/>
                <a:ext cx="3984" cy="653"/>
                <a:chOff x="480" y="2832"/>
                <a:chExt cx="3984" cy="653"/>
              </a:xfrm>
            </p:grpSpPr>
            <p:grpSp>
              <p:nvGrpSpPr>
                <p:cNvPr id="10" name="Group 28"/>
                <p:cNvGrpSpPr>
                  <a:grpSpLocks/>
                </p:cNvGrpSpPr>
                <p:nvPr/>
              </p:nvGrpSpPr>
              <p:grpSpPr bwMode="auto">
                <a:xfrm>
                  <a:off x="480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4605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46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" name="Group 31"/>
                <p:cNvGrpSpPr>
                  <a:grpSpLocks/>
                </p:cNvGrpSpPr>
                <p:nvPr/>
              </p:nvGrpSpPr>
              <p:grpSpPr bwMode="auto">
                <a:xfrm>
                  <a:off x="1104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4608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4609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4610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672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611" name="Line 35"/>
                <p:cNvSpPr>
                  <a:spLocks noChangeShapeType="1"/>
                </p:cNvSpPr>
                <p:nvPr/>
              </p:nvSpPr>
              <p:spPr bwMode="auto">
                <a:xfrm>
                  <a:off x="1008" y="2832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2" name="Group 36"/>
                <p:cNvGrpSpPr>
                  <a:grpSpLocks/>
                </p:cNvGrpSpPr>
                <p:nvPr/>
              </p:nvGrpSpPr>
              <p:grpSpPr bwMode="auto">
                <a:xfrm>
                  <a:off x="1776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4613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4614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3" name="Group 39"/>
                <p:cNvGrpSpPr>
                  <a:grpSpLocks/>
                </p:cNvGrpSpPr>
                <p:nvPr/>
              </p:nvGrpSpPr>
              <p:grpSpPr bwMode="auto">
                <a:xfrm>
                  <a:off x="240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4616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4617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4618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968" y="2928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619" name="Line 43"/>
                <p:cNvSpPr>
                  <a:spLocks noChangeShapeType="1"/>
                </p:cNvSpPr>
                <p:nvPr/>
              </p:nvSpPr>
              <p:spPr bwMode="auto">
                <a:xfrm>
                  <a:off x="2304" y="2880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4" name="Group 44"/>
                <p:cNvGrpSpPr>
                  <a:grpSpLocks/>
                </p:cNvGrpSpPr>
                <p:nvPr/>
              </p:nvGrpSpPr>
              <p:grpSpPr bwMode="auto">
                <a:xfrm>
                  <a:off x="2928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4621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4622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5" name="Group 47"/>
                <p:cNvGrpSpPr>
                  <a:grpSpLocks/>
                </p:cNvGrpSpPr>
                <p:nvPr/>
              </p:nvGrpSpPr>
              <p:grpSpPr bwMode="auto">
                <a:xfrm>
                  <a:off x="336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4624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4625" name="Text 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6" name="Group 50"/>
                <p:cNvGrpSpPr>
                  <a:grpSpLocks/>
                </p:cNvGrpSpPr>
                <p:nvPr/>
              </p:nvGrpSpPr>
              <p:grpSpPr bwMode="auto">
                <a:xfrm>
                  <a:off x="3792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4627" name="Oval 51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4628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7" name="Group 53"/>
                <p:cNvGrpSpPr>
                  <a:grpSpLocks/>
                </p:cNvGrpSpPr>
                <p:nvPr/>
              </p:nvGrpSpPr>
              <p:grpSpPr bwMode="auto">
                <a:xfrm>
                  <a:off x="4224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4630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4631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solidFill>
                        <a:schemeClr val="hlink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4632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3072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633" name="Line 57"/>
                <p:cNvSpPr>
                  <a:spLocks noChangeShapeType="1"/>
                </p:cNvSpPr>
                <p:nvPr/>
              </p:nvSpPr>
              <p:spPr bwMode="auto">
                <a:xfrm>
                  <a:off x="3360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634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936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635" name="Line 59"/>
                <p:cNvSpPr>
                  <a:spLocks noChangeShapeType="1"/>
                </p:cNvSpPr>
                <p:nvPr/>
              </p:nvSpPr>
              <p:spPr bwMode="auto">
                <a:xfrm>
                  <a:off x="4176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sp>
          <p:nvSpPr>
            <p:cNvPr id="24636" name="Text Box 60"/>
            <p:cNvSpPr txBox="1">
              <a:spLocks noChangeArrowheads="1"/>
            </p:cNvSpPr>
            <p:nvPr/>
          </p:nvSpPr>
          <p:spPr bwMode="auto">
            <a:xfrm>
              <a:off x="960" y="3744"/>
              <a:ext cx="4128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latin typeface="Times New Roman" pitchFamily="18" charset="0"/>
                </a:rPr>
                <a:t>Height </a:t>
              </a:r>
              <a:r>
                <a:rPr lang="en-US" sz="3200">
                  <a:solidFill>
                    <a:schemeClr val="hlink"/>
                  </a:solidFill>
                  <a:latin typeface="Times New Roman" pitchFamily="18" charset="0"/>
                </a:rPr>
                <a:t>4</a:t>
              </a:r>
              <a:r>
                <a:rPr lang="en-US" sz="3200">
                  <a:latin typeface="Times New Roman" pitchFamily="18" charset="0"/>
                </a:rPr>
                <a:t> full binary tree.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Number the nodes </a:t>
            </a:r>
            <a:r>
              <a:rPr lang="en-US" dirty="0">
                <a:solidFill>
                  <a:schemeClr val="hlink"/>
                </a:solidFill>
              </a:rPr>
              <a:t>1</a:t>
            </a:r>
            <a:r>
              <a:rPr lang="en-US" dirty="0"/>
              <a:t> through </a:t>
            </a:r>
            <a:r>
              <a:rPr lang="en-US" dirty="0">
                <a:solidFill>
                  <a:schemeClr val="hlink"/>
                </a:solidFill>
              </a:rPr>
              <a:t>2</a:t>
            </a:r>
            <a:r>
              <a:rPr lang="en-US" baseline="30000" dirty="0">
                <a:solidFill>
                  <a:schemeClr val="hlink"/>
                </a:solidFill>
              </a:rPr>
              <a:t>h</a:t>
            </a:r>
            <a:r>
              <a:rPr lang="en-US" dirty="0">
                <a:solidFill>
                  <a:schemeClr val="hlink"/>
                </a:solidFill>
              </a:rPr>
              <a:t> – 1</a:t>
            </a:r>
            <a:r>
              <a:rPr lang="en-US" dirty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Number by levels from top to bottom.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Within a level number from left to right.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9806" y="325763"/>
            <a:ext cx="8001000" cy="1143000"/>
          </a:xfrm>
        </p:spPr>
        <p:txBody>
          <a:bodyPr/>
          <a:lstStyle/>
          <a:p>
            <a:r>
              <a:rPr lang="en-US" sz="2800" dirty="0">
                <a:latin typeface="Verdana" pitchFamily="34" charset="0"/>
              </a:rPr>
              <a:t>Numbering Nodes In A Full Binary Tree</a:t>
            </a:r>
          </a:p>
        </p:txBody>
      </p:sp>
      <p:sp>
        <p:nvSpPr>
          <p:cNvPr id="75" name="Slide Number Placeholder 7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371600" y="3429000"/>
            <a:ext cx="6096000" cy="3109912"/>
            <a:chOff x="990600" y="3200400"/>
            <a:chExt cx="6477000" cy="3398838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990600" y="3200400"/>
              <a:ext cx="6324600" cy="3398838"/>
              <a:chOff x="624" y="2016"/>
              <a:chExt cx="3984" cy="2141"/>
            </a:xfrm>
          </p:grpSpPr>
          <p:grpSp>
            <p:nvGrpSpPr>
              <p:cNvPr id="3" name="Group 5"/>
              <p:cNvGrpSpPr>
                <a:grpSpLocks/>
              </p:cNvGrpSpPr>
              <p:nvPr/>
            </p:nvGrpSpPr>
            <p:grpSpPr bwMode="auto">
              <a:xfrm>
                <a:off x="912" y="2880"/>
                <a:ext cx="3456" cy="768"/>
                <a:chOff x="768" y="2208"/>
                <a:chExt cx="3456" cy="768"/>
              </a:xfrm>
            </p:grpSpPr>
            <p:sp>
              <p:nvSpPr>
                <p:cNvPr id="25606" name="Oval 6"/>
                <p:cNvSpPr>
                  <a:spLocks noChangeArrowheads="1"/>
                </p:cNvSpPr>
                <p:nvPr/>
              </p:nvSpPr>
              <p:spPr bwMode="auto">
                <a:xfrm>
                  <a:off x="7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5607" name="Oval 7"/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5608" name="Oval 8"/>
                <p:cNvSpPr>
                  <a:spLocks noChangeArrowheads="1"/>
                </p:cNvSpPr>
                <p:nvPr/>
              </p:nvSpPr>
              <p:spPr bwMode="auto">
                <a:xfrm>
                  <a:off x="31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5609" name="Oval 9"/>
                <p:cNvSpPr>
                  <a:spLocks noChangeArrowheads="1"/>
                </p:cNvSpPr>
                <p:nvPr/>
              </p:nvSpPr>
              <p:spPr bwMode="auto">
                <a:xfrm>
                  <a:off x="398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5610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3312" y="2256"/>
                  <a:ext cx="240" cy="43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611" name="Line 11"/>
                <p:cNvSpPr>
                  <a:spLocks noChangeShapeType="1"/>
                </p:cNvSpPr>
                <p:nvPr/>
              </p:nvSpPr>
              <p:spPr bwMode="auto">
                <a:xfrm>
                  <a:off x="3744" y="2208"/>
                  <a:ext cx="33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612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960" y="2208"/>
                  <a:ext cx="528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613" name="Line 13"/>
                <p:cNvSpPr>
                  <a:spLocks noChangeShapeType="1"/>
                </p:cNvSpPr>
                <p:nvPr/>
              </p:nvSpPr>
              <p:spPr bwMode="auto">
                <a:xfrm>
                  <a:off x="1728" y="2208"/>
                  <a:ext cx="384" cy="57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4" name="Group 14"/>
              <p:cNvGrpSpPr>
                <a:grpSpLocks/>
              </p:cNvGrpSpPr>
              <p:nvPr/>
            </p:nvGrpSpPr>
            <p:grpSpPr bwMode="auto">
              <a:xfrm>
                <a:off x="2688" y="2016"/>
                <a:ext cx="240" cy="365"/>
                <a:chOff x="4176" y="1104"/>
                <a:chExt cx="240" cy="365"/>
              </a:xfrm>
            </p:grpSpPr>
            <p:sp>
              <p:nvSpPr>
                <p:cNvPr id="25615" name="Oval 15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5616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en-US" sz="320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5" name="Group 17"/>
              <p:cNvGrpSpPr>
                <a:grpSpLocks/>
              </p:cNvGrpSpPr>
              <p:nvPr/>
            </p:nvGrpSpPr>
            <p:grpSpPr bwMode="auto">
              <a:xfrm>
                <a:off x="1632" y="2208"/>
                <a:ext cx="2256" cy="845"/>
                <a:chOff x="1488" y="1536"/>
                <a:chExt cx="2256" cy="845"/>
              </a:xfrm>
            </p:grpSpPr>
            <p:grpSp>
              <p:nvGrpSpPr>
                <p:cNvPr id="6" name="Group 18"/>
                <p:cNvGrpSpPr>
                  <a:grpSpLocks/>
                </p:cNvGrpSpPr>
                <p:nvPr/>
              </p:nvGrpSpPr>
              <p:grpSpPr bwMode="auto">
                <a:xfrm>
                  <a:off x="3504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5619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5620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7" name="Group 21"/>
                <p:cNvGrpSpPr>
                  <a:grpSpLocks/>
                </p:cNvGrpSpPr>
                <p:nvPr/>
              </p:nvGrpSpPr>
              <p:grpSpPr bwMode="auto">
                <a:xfrm>
                  <a:off x="1488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5622" name="Oval 2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5623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5624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680" y="1536"/>
                  <a:ext cx="864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625" name="Line 25"/>
                <p:cNvSpPr>
                  <a:spLocks noChangeShapeType="1"/>
                </p:cNvSpPr>
                <p:nvPr/>
              </p:nvSpPr>
              <p:spPr bwMode="auto">
                <a:xfrm>
                  <a:off x="2736" y="1584"/>
                  <a:ext cx="81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8" name="Group 26"/>
              <p:cNvGrpSpPr>
                <a:grpSpLocks/>
              </p:cNvGrpSpPr>
              <p:nvPr/>
            </p:nvGrpSpPr>
            <p:grpSpPr bwMode="auto">
              <a:xfrm>
                <a:off x="624" y="3504"/>
                <a:ext cx="3984" cy="653"/>
                <a:chOff x="480" y="2832"/>
                <a:chExt cx="3984" cy="653"/>
              </a:xfrm>
            </p:grpSpPr>
            <p:grpSp>
              <p:nvGrpSpPr>
                <p:cNvPr id="9" name="Group 27"/>
                <p:cNvGrpSpPr>
                  <a:grpSpLocks/>
                </p:cNvGrpSpPr>
                <p:nvPr/>
              </p:nvGrpSpPr>
              <p:grpSpPr bwMode="auto">
                <a:xfrm>
                  <a:off x="480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5628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5629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0" name="Group 30"/>
                <p:cNvGrpSpPr>
                  <a:grpSpLocks/>
                </p:cNvGrpSpPr>
                <p:nvPr/>
              </p:nvGrpSpPr>
              <p:grpSpPr bwMode="auto">
                <a:xfrm>
                  <a:off x="1104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5631" name="Oval 31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5632" name="Text 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5633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672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634" name="Line 34"/>
                <p:cNvSpPr>
                  <a:spLocks noChangeShapeType="1"/>
                </p:cNvSpPr>
                <p:nvPr/>
              </p:nvSpPr>
              <p:spPr bwMode="auto">
                <a:xfrm>
                  <a:off x="1008" y="2832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1" name="Group 35"/>
                <p:cNvGrpSpPr>
                  <a:grpSpLocks/>
                </p:cNvGrpSpPr>
                <p:nvPr/>
              </p:nvGrpSpPr>
              <p:grpSpPr bwMode="auto">
                <a:xfrm>
                  <a:off x="1776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5636" name="Oval 3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5637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2" name="Group 38"/>
                <p:cNvGrpSpPr>
                  <a:grpSpLocks/>
                </p:cNvGrpSpPr>
                <p:nvPr/>
              </p:nvGrpSpPr>
              <p:grpSpPr bwMode="auto">
                <a:xfrm>
                  <a:off x="240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5639" name="Oval 3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5640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5641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968" y="2928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642" name="Line 42"/>
                <p:cNvSpPr>
                  <a:spLocks noChangeShapeType="1"/>
                </p:cNvSpPr>
                <p:nvPr/>
              </p:nvSpPr>
              <p:spPr bwMode="auto">
                <a:xfrm>
                  <a:off x="2304" y="2880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3" name="Group 43"/>
                <p:cNvGrpSpPr>
                  <a:grpSpLocks/>
                </p:cNvGrpSpPr>
                <p:nvPr/>
              </p:nvGrpSpPr>
              <p:grpSpPr bwMode="auto">
                <a:xfrm>
                  <a:off x="2928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5644" name="Oval 4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5645" name="Text Box 4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4" name="Group 46"/>
                <p:cNvGrpSpPr>
                  <a:grpSpLocks/>
                </p:cNvGrpSpPr>
                <p:nvPr/>
              </p:nvGrpSpPr>
              <p:grpSpPr bwMode="auto">
                <a:xfrm>
                  <a:off x="336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5647" name="Oval 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5648" name="Text Box 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5" name="Group 49"/>
                <p:cNvGrpSpPr>
                  <a:grpSpLocks/>
                </p:cNvGrpSpPr>
                <p:nvPr/>
              </p:nvGrpSpPr>
              <p:grpSpPr bwMode="auto">
                <a:xfrm>
                  <a:off x="3792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5650" name="Oval 5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5651" name="Text Box 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6" name="Group 52"/>
                <p:cNvGrpSpPr>
                  <a:grpSpLocks/>
                </p:cNvGrpSpPr>
                <p:nvPr/>
              </p:nvGrpSpPr>
              <p:grpSpPr bwMode="auto">
                <a:xfrm>
                  <a:off x="4224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5653" name="Oval 5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5654" name="Text Box 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5655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3072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656" name="Line 56"/>
                <p:cNvSpPr>
                  <a:spLocks noChangeShapeType="1"/>
                </p:cNvSpPr>
                <p:nvPr/>
              </p:nvSpPr>
              <p:spPr bwMode="auto">
                <a:xfrm>
                  <a:off x="3360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657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3936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658" name="Line 58"/>
                <p:cNvSpPr>
                  <a:spLocks noChangeShapeType="1"/>
                </p:cNvSpPr>
                <p:nvPr/>
              </p:nvSpPr>
              <p:spPr bwMode="auto">
                <a:xfrm>
                  <a:off x="4176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sp>
          <p:nvSpPr>
            <p:cNvPr id="25659" name="Text Box 59"/>
            <p:cNvSpPr txBox="1">
              <a:spLocks noChangeArrowheads="1"/>
            </p:cNvSpPr>
            <p:nvPr/>
          </p:nvSpPr>
          <p:spPr bwMode="auto">
            <a:xfrm>
              <a:off x="4343400" y="3200400"/>
              <a:ext cx="3048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5660" name="Text Box 60"/>
            <p:cNvSpPr txBox="1">
              <a:spLocks noChangeArrowheads="1"/>
            </p:cNvSpPr>
            <p:nvPr/>
          </p:nvSpPr>
          <p:spPr bwMode="auto">
            <a:xfrm>
              <a:off x="2667000" y="4267200"/>
              <a:ext cx="3048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25661" name="Text Box 61"/>
            <p:cNvSpPr txBox="1">
              <a:spLocks noChangeArrowheads="1"/>
            </p:cNvSpPr>
            <p:nvPr/>
          </p:nvSpPr>
          <p:spPr bwMode="auto">
            <a:xfrm>
              <a:off x="5867400" y="4267200"/>
              <a:ext cx="3048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25662" name="Text Box 62"/>
            <p:cNvSpPr txBox="1">
              <a:spLocks noChangeArrowheads="1"/>
            </p:cNvSpPr>
            <p:nvPr/>
          </p:nvSpPr>
          <p:spPr bwMode="auto">
            <a:xfrm>
              <a:off x="1447800" y="5257800"/>
              <a:ext cx="3048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25663" name="Text Box 63"/>
            <p:cNvSpPr txBox="1">
              <a:spLocks noChangeArrowheads="1"/>
            </p:cNvSpPr>
            <p:nvPr/>
          </p:nvSpPr>
          <p:spPr bwMode="auto">
            <a:xfrm>
              <a:off x="3581400" y="5334000"/>
              <a:ext cx="3048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25664" name="Text Box 64"/>
            <p:cNvSpPr txBox="1">
              <a:spLocks noChangeArrowheads="1"/>
            </p:cNvSpPr>
            <p:nvPr/>
          </p:nvSpPr>
          <p:spPr bwMode="auto">
            <a:xfrm>
              <a:off x="5334000" y="5257800"/>
              <a:ext cx="3048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25665" name="Text Box 65"/>
            <p:cNvSpPr txBox="1">
              <a:spLocks noChangeArrowheads="1"/>
            </p:cNvSpPr>
            <p:nvPr/>
          </p:nvSpPr>
          <p:spPr bwMode="auto">
            <a:xfrm>
              <a:off x="6629400" y="5334000"/>
              <a:ext cx="3048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25666" name="Text Box 66"/>
            <p:cNvSpPr txBox="1">
              <a:spLocks noChangeArrowheads="1"/>
            </p:cNvSpPr>
            <p:nvPr/>
          </p:nvSpPr>
          <p:spPr bwMode="auto">
            <a:xfrm>
              <a:off x="1066800" y="5943600"/>
              <a:ext cx="3048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25667" name="Text Box 67"/>
            <p:cNvSpPr txBox="1">
              <a:spLocks noChangeArrowheads="1"/>
            </p:cNvSpPr>
            <p:nvPr/>
          </p:nvSpPr>
          <p:spPr bwMode="auto">
            <a:xfrm>
              <a:off x="2057400" y="5943600"/>
              <a:ext cx="3048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25668" name="Text Box 68"/>
            <p:cNvSpPr txBox="1">
              <a:spLocks noChangeArrowheads="1"/>
            </p:cNvSpPr>
            <p:nvPr/>
          </p:nvSpPr>
          <p:spPr bwMode="auto">
            <a:xfrm>
              <a:off x="2971800" y="6019800"/>
              <a:ext cx="6096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25669" name="Text Box 69"/>
            <p:cNvSpPr txBox="1">
              <a:spLocks noChangeArrowheads="1"/>
            </p:cNvSpPr>
            <p:nvPr/>
          </p:nvSpPr>
          <p:spPr bwMode="auto">
            <a:xfrm>
              <a:off x="4038600" y="6019800"/>
              <a:ext cx="6096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25670" name="Text Box 70"/>
            <p:cNvSpPr txBox="1">
              <a:spLocks noChangeArrowheads="1"/>
            </p:cNvSpPr>
            <p:nvPr/>
          </p:nvSpPr>
          <p:spPr bwMode="auto">
            <a:xfrm>
              <a:off x="4800600" y="6019800"/>
              <a:ext cx="6096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25671" name="Text Box 71"/>
            <p:cNvSpPr txBox="1">
              <a:spLocks noChangeArrowheads="1"/>
            </p:cNvSpPr>
            <p:nvPr/>
          </p:nvSpPr>
          <p:spPr bwMode="auto">
            <a:xfrm>
              <a:off x="5486400" y="6019800"/>
              <a:ext cx="6096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25672" name="Text Box 72"/>
            <p:cNvSpPr txBox="1">
              <a:spLocks noChangeArrowheads="1"/>
            </p:cNvSpPr>
            <p:nvPr/>
          </p:nvSpPr>
          <p:spPr bwMode="auto">
            <a:xfrm>
              <a:off x="6172200" y="6019800"/>
              <a:ext cx="6096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14</a:t>
              </a:r>
            </a:p>
          </p:txBody>
        </p:sp>
        <p:sp>
          <p:nvSpPr>
            <p:cNvPr id="25673" name="Text Box 73"/>
            <p:cNvSpPr txBox="1">
              <a:spLocks noChangeArrowheads="1"/>
            </p:cNvSpPr>
            <p:nvPr/>
          </p:nvSpPr>
          <p:spPr bwMode="auto">
            <a:xfrm>
              <a:off x="6858000" y="6019800"/>
              <a:ext cx="6096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Times New Roman" panose="02020603050405020304" pitchFamily="18" charset="0"/>
              </a:rPr>
              <a:t>It is an ordered group of homogeneous items of elements.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Times New Roman" panose="02020603050405020304" pitchFamily="18" charset="0"/>
              </a:rPr>
              <a:t>Elements are added to and removed from the top of the stack (the most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cs typeface="Times New Roman" panose="02020603050405020304" pitchFamily="18" charset="0"/>
              </a:rPr>
              <a:t>recently added items are at the top of the stack).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Times New Roman" panose="02020603050405020304" pitchFamily="18" charset="0"/>
              </a:rPr>
              <a:t>The last element to be added is the first to be removed (</a:t>
            </a:r>
            <a:r>
              <a:rPr lang="en-US" altLang="en-US" sz="2400" b="1" dirty="0">
                <a:cs typeface="Times New Roman" panose="02020603050405020304" pitchFamily="18" charset="0"/>
              </a:rPr>
              <a:t>LIFO</a:t>
            </a:r>
            <a:r>
              <a:rPr lang="en-US" altLang="en-US" sz="2400" dirty="0">
                <a:cs typeface="Times New Roman" panose="02020603050405020304" pitchFamily="18" charset="0"/>
              </a:rPr>
              <a:t>: Last In, First Out).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altLang="en-US" dirty="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7772400" cy="914400"/>
          </a:xfrm>
        </p:spPr>
        <p:txBody>
          <a:bodyPr/>
          <a:lstStyle/>
          <a:p>
            <a:pPr algn="l"/>
            <a:r>
              <a:rPr lang="en-US" altLang="en-US" dirty="0"/>
              <a:t>What is a stack?</a:t>
            </a:r>
          </a:p>
        </p:txBody>
      </p:sp>
      <p:pic>
        <p:nvPicPr>
          <p:cNvPr id="2052" name="Picture 4" descr="H:\Fig Ch 4\MACJOBS\JPEGS\CHAP04\Fig4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291966"/>
            <a:ext cx="5638800" cy="221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4640" y="14400"/>
              <a:ext cx="8843040" cy="6306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20" y="5760"/>
                <a:ext cx="8858520" cy="63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478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Parent of node </a:t>
            </a:r>
            <a:r>
              <a:rPr lang="en-US" dirty="0" err="1">
                <a:solidFill>
                  <a:schemeClr val="hlink"/>
                </a:solidFill>
              </a:rPr>
              <a:t>i</a:t>
            </a:r>
            <a:r>
              <a:rPr lang="en-US" dirty="0"/>
              <a:t> is node </a:t>
            </a:r>
            <a:r>
              <a:rPr lang="en-US" dirty="0" err="1" smtClean="0">
                <a:solidFill>
                  <a:schemeClr val="hlink"/>
                </a:solidFill>
              </a:rPr>
              <a:t>i</a:t>
            </a:r>
            <a:r>
              <a:rPr lang="en-US" dirty="0" smtClean="0">
                <a:solidFill>
                  <a:schemeClr val="hlink"/>
                </a:solidFill>
              </a:rPr>
              <a:t>/2</a:t>
            </a:r>
            <a:r>
              <a:rPr lang="en-US" dirty="0"/>
              <a:t>, unless </a:t>
            </a:r>
            <a:r>
              <a:rPr lang="en-US" dirty="0" err="1">
                <a:solidFill>
                  <a:schemeClr val="hlink"/>
                </a:solidFill>
              </a:rPr>
              <a:t>i</a:t>
            </a:r>
            <a:r>
              <a:rPr lang="en-US" dirty="0">
                <a:solidFill>
                  <a:schemeClr val="hlink"/>
                </a:solidFill>
              </a:rPr>
              <a:t> = 1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Node </a:t>
            </a:r>
            <a:r>
              <a:rPr lang="en-US" dirty="0">
                <a:solidFill>
                  <a:schemeClr val="hlink"/>
                </a:solidFill>
              </a:rPr>
              <a:t>1</a:t>
            </a:r>
            <a:r>
              <a:rPr lang="en-US" dirty="0"/>
              <a:t> is the root and has no parent.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455613"/>
            <a:ext cx="7772400" cy="914400"/>
          </a:xfrm>
        </p:spPr>
        <p:txBody>
          <a:bodyPr/>
          <a:lstStyle/>
          <a:p>
            <a:r>
              <a:rPr lang="en-US" sz="3200" dirty="0">
                <a:latin typeface="Verdana" pitchFamily="34" charset="0"/>
              </a:rPr>
              <a:t>Node Number Properties </a:t>
            </a:r>
          </a:p>
        </p:txBody>
      </p:sp>
      <p:sp>
        <p:nvSpPr>
          <p:cNvPr id="76" name="Slide Number Placeholder 7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81100" y="2749097"/>
            <a:ext cx="6477000" cy="3398837"/>
            <a:chOff x="624" y="960"/>
            <a:chExt cx="4080" cy="2141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624" y="960"/>
              <a:ext cx="3984" cy="2141"/>
              <a:chOff x="624" y="2016"/>
              <a:chExt cx="3984" cy="2141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912" y="2880"/>
                <a:ext cx="3456" cy="768"/>
                <a:chOff x="768" y="2208"/>
                <a:chExt cx="3456" cy="768"/>
              </a:xfrm>
            </p:grpSpPr>
            <p:sp>
              <p:nvSpPr>
                <p:cNvPr id="26631" name="Oval 7"/>
                <p:cNvSpPr>
                  <a:spLocks noChangeArrowheads="1"/>
                </p:cNvSpPr>
                <p:nvPr/>
              </p:nvSpPr>
              <p:spPr bwMode="auto">
                <a:xfrm>
                  <a:off x="7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6632" name="Oval 8"/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6633" name="Oval 9"/>
                <p:cNvSpPr>
                  <a:spLocks noChangeArrowheads="1"/>
                </p:cNvSpPr>
                <p:nvPr/>
              </p:nvSpPr>
              <p:spPr bwMode="auto">
                <a:xfrm>
                  <a:off x="31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6634" name="Oval 10"/>
                <p:cNvSpPr>
                  <a:spLocks noChangeArrowheads="1"/>
                </p:cNvSpPr>
                <p:nvPr/>
              </p:nvSpPr>
              <p:spPr bwMode="auto">
                <a:xfrm>
                  <a:off x="398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6635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3312" y="2256"/>
                  <a:ext cx="240" cy="43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636" name="Line 12"/>
                <p:cNvSpPr>
                  <a:spLocks noChangeShapeType="1"/>
                </p:cNvSpPr>
                <p:nvPr/>
              </p:nvSpPr>
              <p:spPr bwMode="auto">
                <a:xfrm>
                  <a:off x="3744" y="2208"/>
                  <a:ext cx="33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637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960" y="2208"/>
                  <a:ext cx="528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638" name="Line 14"/>
                <p:cNvSpPr>
                  <a:spLocks noChangeShapeType="1"/>
                </p:cNvSpPr>
                <p:nvPr/>
              </p:nvSpPr>
              <p:spPr bwMode="auto">
                <a:xfrm>
                  <a:off x="1728" y="2208"/>
                  <a:ext cx="384" cy="57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" name="Group 15"/>
              <p:cNvGrpSpPr>
                <a:grpSpLocks/>
              </p:cNvGrpSpPr>
              <p:nvPr/>
            </p:nvGrpSpPr>
            <p:grpSpPr bwMode="auto">
              <a:xfrm>
                <a:off x="2688" y="2016"/>
                <a:ext cx="240" cy="365"/>
                <a:chOff x="4176" y="1104"/>
                <a:chExt cx="240" cy="365"/>
              </a:xfrm>
            </p:grpSpPr>
            <p:sp>
              <p:nvSpPr>
                <p:cNvPr id="26640" name="Oval 16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6641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en-US" sz="320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6" name="Group 18"/>
              <p:cNvGrpSpPr>
                <a:grpSpLocks/>
              </p:cNvGrpSpPr>
              <p:nvPr/>
            </p:nvGrpSpPr>
            <p:grpSpPr bwMode="auto">
              <a:xfrm>
                <a:off x="1632" y="2208"/>
                <a:ext cx="2256" cy="845"/>
                <a:chOff x="1488" y="1536"/>
                <a:chExt cx="2256" cy="845"/>
              </a:xfrm>
            </p:grpSpPr>
            <p:grpSp>
              <p:nvGrpSpPr>
                <p:cNvPr id="7" name="Group 19"/>
                <p:cNvGrpSpPr>
                  <a:grpSpLocks/>
                </p:cNvGrpSpPr>
                <p:nvPr/>
              </p:nvGrpSpPr>
              <p:grpSpPr bwMode="auto">
                <a:xfrm>
                  <a:off x="3504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6644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664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8" name="Group 22"/>
                <p:cNvGrpSpPr>
                  <a:grpSpLocks/>
                </p:cNvGrpSpPr>
                <p:nvPr/>
              </p:nvGrpSpPr>
              <p:grpSpPr bwMode="auto">
                <a:xfrm>
                  <a:off x="1488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6647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6648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6649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680" y="1536"/>
                  <a:ext cx="864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650" name="Line 26"/>
                <p:cNvSpPr>
                  <a:spLocks noChangeShapeType="1"/>
                </p:cNvSpPr>
                <p:nvPr/>
              </p:nvSpPr>
              <p:spPr bwMode="auto">
                <a:xfrm>
                  <a:off x="2736" y="1584"/>
                  <a:ext cx="81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" name="Group 27"/>
              <p:cNvGrpSpPr>
                <a:grpSpLocks/>
              </p:cNvGrpSpPr>
              <p:nvPr/>
            </p:nvGrpSpPr>
            <p:grpSpPr bwMode="auto">
              <a:xfrm>
                <a:off x="624" y="3504"/>
                <a:ext cx="3984" cy="653"/>
                <a:chOff x="480" y="2832"/>
                <a:chExt cx="3984" cy="653"/>
              </a:xfrm>
            </p:grpSpPr>
            <p:grpSp>
              <p:nvGrpSpPr>
                <p:cNvPr id="10" name="Group 28"/>
                <p:cNvGrpSpPr>
                  <a:grpSpLocks/>
                </p:cNvGrpSpPr>
                <p:nvPr/>
              </p:nvGrpSpPr>
              <p:grpSpPr bwMode="auto">
                <a:xfrm>
                  <a:off x="480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6653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6654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" name="Group 31"/>
                <p:cNvGrpSpPr>
                  <a:grpSpLocks/>
                </p:cNvGrpSpPr>
                <p:nvPr/>
              </p:nvGrpSpPr>
              <p:grpSpPr bwMode="auto">
                <a:xfrm>
                  <a:off x="1104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6656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6657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6658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672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659" name="Line 35"/>
                <p:cNvSpPr>
                  <a:spLocks noChangeShapeType="1"/>
                </p:cNvSpPr>
                <p:nvPr/>
              </p:nvSpPr>
              <p:spPr bwMode="auto">
                <a:xfrm>
                  <a:off x="1008" y="2832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2" name="Group 36"/>
                <p:cNvGrpSpPr>
                  <a:grpSpLocks/>
                </p:cNvGrpSpPr>
                <p:nvPr/>
              </p:nvGrpSpPr>
              <p:grpSpPr bwMode="auto">
                <a:xfrm>
                  <a:off x="1776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6661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6662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3" name="Group 39"/>
                <p:cNvGrpSpPr>
                  <a:grpSpLocks/>
                </p:cNvGrpSpPr>
                <p:nvPr/>
              </p:nvGrpSpPr>
              <p:grpSpPr bwMode="auto">
                <a:xfrm>
                  <a:off x="240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6664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6665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6666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968" y="2928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667" name="Line 43"/>
                <p:cNvSpPr>
                  <a:spLocks noChangeShapeType="1"/>
                </p:cNvSpPr>
                <p:nvPr/>
              </p:nvSpPr>
              <p:spPr bwMode="auto">
                <a:xfrm>
                  <a:off x="2304" y="2880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4" name="Group 44"/>
                <p:cNvGrpSpPr>
                  <a:grpSpLocks/>
                </p:cNvGrpSpPr>
                <p:nvPr/>
              </p:nvGrpSpPr>
              <p:grpSpPr bwMode="auto">
                <a:xfrm>
                  <a:off x="2928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6669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6670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5" name="Group 47"/>
                <p:cNvGrpSpPr>
                  <a:grpSpLocks/>
                </p:cNvGrpSpPr>
                <p:nvPr/>
              </p:nvGrpSpPr>
              <p:grpSpPr bwMode="auto">
                <a:xfrm>
                  <a:off x="336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6672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6673" name="Text 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6" name="Group 50"/>
                <p:cNvGrpSpPr>
                  <a:grpSpLocks/>
                </p:cNvGrpSpPr>
                <p:nvPr/>
              </p:nvGrpSpPr>
              <p:grpSpPr bwMode="auto">
                <a:xfrm>
                  <a:off x="3792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6675" name="Oval 51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6676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7" name="Group 53"/>
                <p:cNvGrpSpPr>
                  <a:grpSpLocks/>
                </p:cNvGrpSpPr>
                <p:nvPr/>
              </p:nvGrpSpPr>
              <p:grpSpPr bwMode="auto">
                <a:xfrm>
                  <a:off x="4224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6678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6679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6680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3072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681" name="Line 57"/>
                <p:cNvSpPr>
                  <a:spLocks noChangeShapeType="1"/>
                </p:cNvSpPr>
                <p:nvPr/>
              </p:nvSpPr>
              <p:spPr bwMode="auto">
                <a:xfrm>
                  <a:off x="3360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682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936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683" name="Line 59"/>
                <p:cNvSpPr>
                  <a:spLocks noChangeShapeType="1"/>
                </p:cNvSpPr>
                <p:nvPr/>
              </p:nvSpPr>
              <p:spPr bwMode="auto">
                <a:xfrm>
                  <a:off x="4176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sp>
          <p:nvSpPr>
            <p:cNvPr id="26684" name="Text Box 60"/>
            <p:cNvSpPr txBox="1">
              <a:spLocks noChangeArrowheads="1"/>
            </p:cNvSpPr>
            <p:nvPr/>
          </p:nvSpPr>
          <p:spPr bwMode="auto">
            <a:xfrm>
              <a:off x="2736" y="960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6685" name="Text Box 61"/>
            <p:cNvSpPr txBox="1">
              <a:spLocks noChangeArrowheads="1"/>
            </p:cNvSpPr>
            <p:nvPr/>
          </p:nvSpPr>
          <p:spPr bwMode="auto">
            <a:xfrm>
              <a:off x="1680" y="1632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26686" name="Text Box 62"/>
            <p:cNvSpPr txBox="1">
              <a:spLocks noChangeArrowheads="1"/>
            </p:cNvSpPr>
            <p:nvPr/>
          </p:nvSpPr>
          <p:spPr bwMode="auto">
            <a:xfrm>
              <a:off x="3696" y="1632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26687" name="Text Box 63"/>
            <p:cNvSpPr txBox="1">
              <a:spLocks noChangeArrowheads="1"/>
            </p:cNvSpPr>
            <p:nvPr/>
          </p:nvSpPr>
          <p:spPr bwMode="auto">
            <a:xfrm>
              <a:off x="912" y="2256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26688" name="Text Box 64"/>
            <p:cNvSpPr txBox="1">
              <a:spLocks noChangeArrowheads="1"/>
            </p:cNvSpPr>
            <p:nvPr/>
          </p:nvSpPr>
          <p:spPr bwMode="auto">
            <a:xfrm>
              <a:off x="2256" y="2304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26689" name="Text Box 65"/>
            <p:cNvSpPr txBox="1">
              <a:spLocks noChangeArrowheads="1"/>
            </p:cNvSpPr>
            <p:nvPr/>
          </p:nvSpPr>
          <p:spPr bwMode="auto">
            <a:xfrm>
              <a:off x="3360" y="2256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26690" name="Text Box 66"/>
            <p:cNvSpPr txBox="1">
              <a:spLocks noChangeArrowheads="1"/>
            </p:cNvSpPr>
            <p:nvPr/>
          </p:nvSpPr>
          <p:spPr bwMode="auto">
            <a:xfrm>
              <a:off x="4176" y="2304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26691" name="Text Box 67"/>
            <p:cNvSpPr txBox="1">
              <a:spLocks noChangeArrowheads="1"/>
            </p:cNvSpPr>
            <p:nvPr/>
          </p:nvSpPr>
          <p:spPr bwMode="auto">
            <a:xfrm>
              <a:off x="672" y="2688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26692" name="Text Box 68"/>
            <p:cNvSpPr txBox="1">
              <a:spLocks noChangeArrowheads="1"/>
            </p:cNvSpPr>
            <p:nvPr/>
          </p:nvSpPr>
          <p:spPr bwMode="auto">
            <a:xfrm>
              <a:off x="1296" y="2688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26693" name="Text Box 69"/>
            <p:cNvSpPr txBox="1">
              <a:spLocks noChangeArrowheads="1"/>
            </p:cNvSpPr>
            <p:nvPr/>
          </p:nvSpPr>
          <p:spPr bwMode="auto">
            <a:xfrm>
              <a:off x="1872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26694" name="Text Box 70"/>
            <p:cNvSpPr txBox="1">
              <a:spLocks noChangeArrowheads="1"/>
            </p:cNvSpPr>
            <p:nvPr/>
          </p:nvSpPr>
          <p:spPr bwMode="auto">
            <a:xfrm>
              <a:off x="2544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26695" name="Text Box 71"/>
            <p:cNvSpPr txBox="1">
              <a:spLocks noChangeArrowheads="1"/>
            </p:cNvSpPr>
            <p:nvPr/>
          </p:nvSpPr>
          <p:spPr bwMode="auto">
            <a:xfrm>
              <a:off x="3024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26696" name="Text Box 72"/>
            <p:cNvSpPr txBox="1">
              <a:spLocks noChangeArrowheads="1"/>
            </p:cNvSpPr>
            <p:nvPr/>
          </p:nvSpPr>
          <p:spPr bwMode="auto">
            <a:xfrm>
              <a:off x="3456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26697" name="Text Box 73"/>
            <p:cNvSpPr txBox="1">
              <a:spLocks noChangeArrowheads="1"/>
            </p:cNvSpPr>
            <p:nvPr/>
          </p:nvSpPr>
          <p:spPr bwMode="auto">
            <a:xfrm>
              <a:off x="3888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14</a:t>
              </a:r>
            </a:p>
          </p:txBody>
        </p:sp>
        <p:sp>
          <p:nvSpPr>
            <p:cNvPr id="26698" name="Text Box 74"/>
            <p:cNvSpPr txBox="1">
              <a:spLocks noChangeArrowheads="1"/>
            </p:cNvSpPr>
            <p:nvPr/>
          </p:nvSpPr>
          <p:spPr bwMode="auto">
            <a:xfrm>
              <a:off x="4320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554163"/>
            <a:ext cx="82296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Left child of node </a:t>
            </a:r>
            <a:r>
              <a:rPr lang="en-US" sz="2400" dirty="0" err="1">
                <a:solidFill>
                  <a:schemeClr val="hlink"/>
                </a:solidFill>
              </a:rPr>
              <a:t>i</a:t>
            </a:r>
            <a:r>
              <a:rPr lang="en-US" sz="2400" dirty="0">
                <a:solidFill>
                  <a:schemeClr val="hlink"/>
                </a:solidFill>
              </a:rPr>
              <a:t> </a:t>
            </a:r>
            <a:r>
              <a:rPr lang="en-US" sz="2400" dirty="0"/>
              <a:t>is node </a:t>
            </a:r>
            <a:r>
              <a:rPr lang="en-US" sz="2400" dirty="0">
                <a:solidFill>
                  <a:schemeClr val="hlink"/>
                </a:solidFill>
              </a:rPr>
              <a:t>2i</a:t>
            </a:r>
            <a:r>
              <a:rPr lang="en-US" sz="2400" dirty="0"/>
              <a:t>, unless </a:t>
            </a:r>
            <a:r>
              <a:rPr lang="en-US" sz="2400" dirty="0">
                <a:solidFill>
                  <a:schemeClr val="hlink"/>
                </a:solidFill>
              </a:rPr>
              <a:t>2i &gt; n</a:t>
            </a:r>
            <a:r>
              <a:rPr lang="en-US" sz="2400" dirty="0"/>
              <a:t>, where </a:t>
            </a:r>
            <a:r>
              <a:rPr lang="en-US" sz="2400" dirty="0">
                <a:solidFill>
                  <a:schemeClr val="hlink"/>
                </a:solidFill>
              </a:rPr>
              <a:t>n</a:t>
            </a:r>
            <a:r>
              <a:rPr lang="en-US" sz="2400" dirty="0"/>
              <a:t> is the number of nodes.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If </a:t>
            </a:r>
            <a:r>
              <a:rPr lang="en-US" sz="2400" dirty="0">
                <a:solidFill>
                  <a:schemeClr val="hlink"/>
                </a:solidFill>
              </a:rPr>
              <a:t>2i &gt; n</a:t>
            </a:r>
            <a:r>
              <a:rPr lang="en-US" sz="2400" dirty="0"/>
              <a:t>, node</a:t>
            </a:r>
            <a:r>
              <a:rPr lang="en-US" sz="2400" dirty="0">
                <a:solidFill>
                  <a:schemeClr val="hlink"/>
                </a:solidFill>
              </a:rPr>
              <a:t> </a:t>
            </a:r>
            <a:r>
              <a:rPr lang="en-US" sz="2400" dirty="0" err="1">
                <a:solidFill>
                  <a:schemeClr val="hlink"/>
                </a:solidFill>
              </a:rPr>
              <a:t>i</a:t>
            </a:r>
            <a:r>
              <a:rPr lang="en-US" sz="2400" dirty="0"/>
              <a:t> has no left child.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465932"/>
            <a:ext cx="7772400" cy="914400"/>
          </a:xfrm>
        </p:spPr>
        <p:txBody>
          <a:bodyPr/>
          <a:lstStyle/>
          <a:p>
            <a:r>
              <a:rPr lang="en-US" sz="3200" dirty="0">
                <a:latin typeface="Verdana" pitchFamily="34" charset="0"/>
              </a:rPr>
              <a:t>Node Number Properties </a:t>
            </a:r>
          </a:p>
        </p:txBody>
      </p:sp>
      <p:sp>
        <p:nvSpPr>
          <p:cNvPr id="76" name="Slide Number Placeholder 7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71600" y="2957513"/>
            <a:ext cx="6477000" cy="3398837"/>
            <a:chOff x="624" y="960"/>
            <a:chExt cx="4080" cy="2141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624" y="960"/>
              <a:ext cx="3984" cy="2141"/>
              <a:chOff x="624" y="2016"/>
              <a:chExt cx="3984" cy="2141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912" y="2880"/>
                <a:ext cx="3456" cy="768"/>
                <a:chOff x="768" y="2208"/>
                <a:chExt cx="3456" cy="768"/>
              </a:xfrm>
            </p:grpSpPr>
            <p:sp>
              <p:nvSpPr>
                <p:cNvPr id="27655" name="Oval 7"/>
                <p:cNvSpPr>
                  <a:spLocks noChangeArrowheads="1"/>
                </p:cNvSpPr>
                <p:nvPr/>
              </p:nvSpPr>
              <p:spPr bwMode="auto">
                <a:xfrm>
                  <a:off x="7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7656" name="Oval 8"/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7657" name="Oval 9"/>
                <p:cNvSpPr>
                  <a:spLocks noChangeArrowheads="1"/>
                </p:cNvSpPr>
                <p:nvPr/>
              </p:nvSpPr>
              <p:spPr bwMode="auto">
                <a:xfrm>
                  <a:off x="31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7658" name="Oval 10"/>
                <p:cNvSpPr>
                  <a:spLocks noChangeArrowheads="1"/>
                </p:cNvSpPr>
                <p:nvPr/>
              </p:nvSpPr>
              <p:spPr bwMode="auto">
                <a:xfrm>
                  <a:off x="398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7659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3312" y="2256"/>
                  <a:ext cx="240" cy="43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660" name="Line 12"/>
                <p:cNvSpPr>
                  <a:spLocks noChangeShapeType="1"/>
                </p:cNvSpPr>
                <p:nvPr/>
              </p:nvSpPr>
              <p:spPr bwMode="auto">
                <a:xfrm>
                  <a:off x="3744" y="2208"/>
                  <a:ext cx="33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661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960" y="2208"/>
                  <a:ext cx="528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662" name="Line 14"/>
                <p:cNvSpPr>
                  <a:spLocks noChangeShapeType="1"/>
                </p:cNvSpPr>
                <p:nvPr/>
              </p:nvSpPr>
              <p:spPr bwMode="auto">
                <a:xfrm>
                  <a:off x="1728" y="2208"/>
                  <a:ext cx="384" cy="57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" name="Group 15"/>
              <p:cNvGrpSpPr>
                <a:grpSpLocks/>
              </p:cNvGrpSpPr>
              <p:nvPr/>
            </p:nvGrpSpPr>
            <p:grpSpPr bwMode="auto">
              <a:xfrm>
                <a:off x="2688" y="2016"/>
                <a:ext cx="240" cy="365"/>
                <a:chOff x="4176" y="1104"/>
                <a:chExt cx="240" cy="365"/>
              </a:xfrm>
            </p:grpSpPr>
            <p:sp>
              <p:nvSpPr>
                <p:cNvPr id="27664" name="Oval 16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7665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en-US" sz="320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6" name="Group 18"/>
              <p:cNvGrpSpPr>
                <a:grpSpLocks/>
              </p:cNvGrpSpPr>
              <p:nvPr/>
            </p:nvGrpSpPr>
            <p:grpSpPr bwMode="auto">
              <a:xfrm>
                <a:off x="1632" y="2208"/>
                <a:ext cx="2256" cy="845"/>
                <a:chOff x="1488" y="1536"/>
                <a:chExt cx="2256" cy="845"/>
              </a:xfrm>
            </p:grpSpPr>
            <p:grpSp>
              <p:nvGrpSpPr>
                <p:cNvPr id="7" name="Group 19"/>
                <p:cNvGrpSpPr>
                  <a:grpSpLocks/>
                </p:cNvGrpSpPr>
                <p:nvPr/>
              </p:nvGrpSpPr>
              <p:grpSpPr bwMode="auto">
                <a:xfrm>
                  <a:off x="3504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7668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7669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8" name="Group 22"/>
                <p:cNvGrpSpPr>
                  <a:grpSpLocks/>
                </p:cNvGrpSpPr>
                <p:nvPr/>
              </p:nvGrpSpPr>
              <p:grpSpPr bwMode="auto">
                <a:xfrm>
                  <a:off x="1488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7671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7672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7673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680" y="1536"/>
                  <a:ext cx="864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674" name="Line 26"/>
                <p:cNvSpPr>
                  <a:spLocks noChangeShapeType="1"/>
                </p:cNvSpPr>
                <p:nvPr/>
              </p:nvSpPr>
              <p:spPr bwMode="auto">
                <a:xfrm>
                  <a:off x="2736" y="1584"/>
                  <a:ext cx="81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" name="Group 27"/>
              <p:cNvGrpSpPr>
                <a:grpSpLocks/>
              </p:cNvGrpSpPr>
              <p:nvPr/>
            </p:nvGrpSpPr>
            <p:grpSpPr bwMode="auto">
              <a:xfrm>
                <a:off x="624" y="3504"/>
                <a:ext cx="3984" cy="653"/>
                <a:chOff x="480" y="2832"/>
                <a:chExt cx="3984" cy="653"/>
              </a:xfrm>
            </p:grpSpPr>
            <p:grpSp>
              <p:nvGrpSpPr>
                <p:cNvPr id="10" name="Group 28"/>
                <p:cNvGrpSpPr>
                  <a:grpSpLocks/>
                </p:cNvGrpSpPr>
                <p:nvPr/>
              </p:nvGrpSpPr>
              <p:grpSpPr bwMode="auto">
                <a:xfrm>
                  <a:off x="480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7677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767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" name="Group 31"/>
                <p:cNvGrpSpPr>
                  <a:grpSpLocks/>
                </p:cNvGrpSpPr>
                <p:nvPr/>
              </p:nvGrpSpPr>
              <p:grpSpPr bwMode="auto">
                <a:xfrm>
                  <a:off x="1104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7680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7681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7682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672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683" name="Line 35"/>
                <p:cNvSpPr>
                  <a:spLocks noChangeShapeType="1"/>
                </p:cNvSpPr>
                <p:nvPr/>
              </p:nvSpPr>
              <p:spPr bwMode="auto">
                <a:xfrm>
                  <a:off x="1008" y="2832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2" name="Group 36"/>
                <p:cNvGrpSpPr>
                  <a:grpSpLocks/>
                </p:cNvGrpSpPr>
                <p:nvPr/>
              </p:nvGrpSpPr>
              <p:grpSpPr bwMode="auto">
                <a:xfrm>
                  <a:off x="1776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7685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7686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3" name="Group 39"/>
                <p:cNvGrpSpPr>
                  <a:grpSpLocks/>
                </p:cNvGrpSpPr>
                <p:nvPr/>
              </p:nvGrpSpPr>
              <p:grpSpPr bwMode="auto">
                <a:xfrm>
                  <a:off x="240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7688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7689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7690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968" y="2928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691" name="Line 43"/>
                <p:cNvSpPr>
                  <a:spLocks noChangeShapeType="1"/>
                </p:cNvSpPr>
                <p:nvPr/>
              </p:nvSpPr>
              <p:spPr bwMode="auto">
                <a:xfrm>
                  <a:off x="2304" y="2880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4" name="Group 44"/>
                <p:cNvGrpSpPr>
                  <a:grpSpLocks/>
                </p:cNvGrpSpPr>
                <p:nvPr/>
              </p:nvGrpSpPr>
              <p:grpSpPr bwMode="auto">
                <a:xfrm>
                  <a:off x="2928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7693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7694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5" name="Group 47"/>
                <p:cNvGrpSpPr>
                  <a:grpSpLocks/>
                </p:cNvGrpSpPr>
                <p:nvPr/>
              </p:nvGrpSpPr>
              <p:grpSpPr bwMode="auto">
                <a:xfrm>
                  <a:off x="336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7696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7697" name="Text 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6" name="Group 50"/>
                <p:cNvGrpSpPr>
                  <a:grpSpLocks/>
                </p:cNvGrpSpPr>
                <p:nvPr/>
              </p:nvGrpSpPr>
              <p:grpSpPr bwMode="auto">
                <a:xfrm>
                  <a:off x="3792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7699" name="Oval 51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7700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7" name="Group 53"/>
                <p:cNvGrpSpPr>
                  <a:grpSpLocks/>
                </p:cNvGrpSpPr>
                <p:nvPr/>
              </p:nvGrpSpPr>
              <p:grpSpPr bwMode="auto">
                <a:xfrm>
                  <a:off x="4224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7702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7703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7704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3072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705" name="Line 57"/>
                <p:cNvSpPr>
                  <a:spLocks noChangeShapeType="1"/>
                </p:cNvSpPr>
                <p:nvPr/>
              </p:nvSpPr>
              <p:spPr bwMode="auto">
                <a:xfrm>
                  <a:off x="3360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706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936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707" name="Line 59"/>
                <p:cNvSpPr>
                  <a:spLocks noChangeShapeType="1"/>
                </p:cNvSpPr>
                <p:nvPr/>
              </p:nvSpPr>
              <p:spPr bwMode="auto">
                <a:xfrm>
                  <a:off x="4176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sp>
          <p:nvSpPr>
            <p:cNvPr id="27708" name="Text Box 60"/>
            <p:cNvSpPr txBox="1">
              <a:spLocks noChangeArrowheads="1"/>
            </p:cNvSpPr>
            <p:nvPr/>
          </p:nvSpPr>
          <p:spPr bwMode="auto">
            <a:xfrm>
              <a:off x="2736" y="960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7709" name="Text Box 61"/>
            <p:cNvSpPr txBox="1">
              <a:spLocks noChangeArrowheads="1"/>
            </p:cNvSpPr>
            <p:nvPr/>
          </p:nvSpPr>
          <p:spPr bwMode="auto">
            <a:xfrm>
              <a:off x="1680" y="1632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27710" name="Text Box 62"/>
            <p:cNvSpPr txBox="1">
              <a:spLocks noChangeArrowheads="1"/>
            </p:cNvSpPr>
            <p:nvPr/>
          </p:nvSpPr>
          <p:spPr bwMode="auto">
            <a:xfrm>
              <a:off x="3696" y="1632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27711" name="Text Box 63"/>
            <p:cNvSpPr txBox="1">
              <a:spLocks noChangeArrowheads="1"/>
            </p:cNvSpPr>
            <p:nvPr/>
          </p:nvSpPr>
          <p:spPr bwMode="auto">
            <a:xfrm>
              <a:off x="912" y="2256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27712" name="Text Box 64"/>
            <p:cNvSpPr txBox="1">
              <a:spLocks noChangeArrowheads="1"/>
            </p:cNvSpPr>
            <p:nvPr/>
          </p:nvSpPr>
          <p:spPr bwMode="auto">
            <a:xfrm>
              <a:off x="2256" y="2304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27713" name="Text Box 65"/>
            <p:cNvSpPr txBox="1">
              <a:spLocks noChangeArrowheads="1"/>
            </p:cNvSpPr>
            <p:nvPr/>
          </p:nvSpPr>
          <p:spPr bwMode="auto">
            <a:xfrm>
              <a:off x="3360" y="2256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27714" name="Text Box 66"/>
            <p:cNvSpPr txBox="1">
              <a:spLocks noChangeArrowheads="1"/>
            </p:cNvSpPr>
            <p:nvPr/>
          </p:nvSpPr>
          <p:spPr bwMode="auto">
            <a:xfrm>
              <a:off x="4176" y="2304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27715" name="Text Box 67"/>
            <p:cNvSpPr txBox="1">
              <a:spLocks noChangeArrowheads="1"/>
            </p:cNvSpPr>
            <p:nvPr/>
          </p:nvSpPr>
          <p:spPr bwMode="auto">
            <a:xfrm>
              <a:off x="672" y="2688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27716" name="Text Box 68"/>
            <p:cNvSpPr txBox="1">
              <a:spLocks noChangeArrowheads="1"/>
            </p:cNvSpPr>
            <p:nvPr/>
          </p:nvSpPr>
          <p:spPr bwMode="auto">
            <a:xfrm>
              <a:off x="1296" y="2688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27717" name="Text Box 69"/>
            <p:cNvSpPr txBox="1">
              <a:spLocks noChangeArrowheads="1"/>
            </p:cNvSpPr>
            <p:nvPr/>
          </p:nvSpPr>
          <p:spPr bwMode="auto">
            <a:xfrm>
              <a:off x="1872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27718" name="Text Box 70"/>
            <p:cNvSpPr txBox="1">
              <a:spLocks noChangeArrowheads="1"/>
            </p:cNvSpPr>
            <p:nvPr/>
          </p:nvSpPr>
          <p:spPr bwMode="auto">
            <a:xfrm>
              <a:off x="2544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27719" name="Text Box 71"/>
            <p:cNvSpPr txBox="1">
              <a:spLocks noChangeArrowheads="1"/>
            </p:cNvSpPr>
            <p:nvPr/>
          </p:nvSpPr>
          <p:spPr bwMode="auto">
            <a:xfrm>
              <a:off x="3024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27720" name="Text Box 72"/>
            <p:cNvSpPr txBox="1">
              <a:spLocks noChangeArrowheads="1"/>
            </p:cNvSpPr>
            <p:nvPr/>
          </p:nvSpPr>
          <p:spPr bwMode="auto">
            <a:xfrm>
              <a:off x="3456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27721" name="Text Box 73"/>
            <p:cNvSpPr txBox="1">
              <a:spLocks noChangeArrowheads="1"/>
            </p:cNvSpPr>
            <p:nvPr/>
          </p:nvSpPr>
          <p:spPr bwMode="auto">
            <a:xfrm>
              <a:off x="3888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14</a:t>
              </a:r>
            </a:p>
          </p:txBody>
        </p:sp>
        <p:sp>
          <p:nvSpPr>
            <p:cNvPr id="27722" name="Text Box 74"/>
            <p:cNvSpPr txBox="1">
              <a:spLocks noChangeArrowheads="1"/>
            </p:cNvSpPr>
            <p:nvPr/>
          </p:nvSpPr>
          <p:spPr bwMode="auto">
            <a:xfrm>
              <a:off x="4320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Right child of node </a:t>
            </a:r>
            <a:r>
              <a:rPr lang="en-US" sz="2400" dirty="0" err="1">
                <a:solidFill>
                  <a:schemeClr val="hlink"/>
                </a:solidFill>
              </a:rPr>
              <a:t>i</a:t>
            </a:r>
            <a:r>
              <a:rPr lang="en-US" sz="2400" dirty="0">
                <a:solidFill>
                  <a:schemeClr val="hlink"/>
                </a:solidFill>
              </a:rPr>
              <a:t> </a:t>
            </a:r>
            <a:r>
              <a:rPr lang="en-US" sz="2400" dirty="0"/>
              <a:t>is node </a:t>
            </a:r>
            <a:r>
              <a:rPr lang="en-US" sz="2400" dirty="0">
                <a:solidFill>
                  <a:schemeClr val="hlink"/>
                </a:solidFill>
              </a:rPr>
              <a:t>2i+1</a:t>
            </a:r>
            <a:r>
              <a:rPr lang="en-US" sz="2400" dirty="0"/>
              <a:t>, unless </a:t>
            </a:r>
            <a:r>
              <a:rPr lang="en-US" sz="2400" dirty="0">
                <a:solidFill>
                  <a:schemeClr val="hlink"/>
                </a:solidFill>
              </a:rPr>
              <a:t>2i+1 &gt; n</a:t>
            </a:r>
            <a:r>
              <a:rPr lang="en-US" sz="2400" dirty="0"/>
              <a:t>, where </a:t>
            </a:r>
            <a:r>
              <a:rPr lang="en-US" sz="2400" dirty="0">
                <a:solidFill>
                  <a:schemeClr val="hlink"/>
                </a:solidFill>
              </a:rPr>
              <a:t>n</a:t>
            </a:r>
            <a:r>
              <a:rPr lang="en-US" sz="2400" dirty="0"/>
              <a:t> is the number of nodes.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If </a:t>
            </a:r>
            <a:r>
              <a:rPr lang="en-US" sz="2400" dirty="0">
                <a:solidFill>
                  <a:schemeClr val="hlink"/>
                </a:solidFill>
              </a:rPr>
              <a:t>2i+1 &gt; n</a:t>
            </a:r>
            <a:r>
              <a:rPr lang="en-US" sz="2400" dirty="0"/>
              <a:t>, node</a:t>
            </a:r>
            <a:r>
              <a:rPr lang="en-US" sz="2400" dirty="0">
                <a:solidFill>
                  <a:schemeClr val="hlink"/>
                </a:solidFill>
              </a:rPr>
              <a:t> </a:t>
            </a:r>
            <a:r>
              <a:rPr lang="en-US" sz="2400" dirty="0" err="1">
                <a:solidFill>
                  <a:schemeClr val="hlink"/>
                </a:solidFill>
              </a:rPr>
              <a:t>i</a:t>
            </a:r>
            <a:r>
              <a:rPr lang="en-US" sz="2400" dirty="0"/>
              <a:t> has no right child.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42900"/>
            <a:ext cx="7772400" cy="914400"/>
          </a:xfrm>
        </p:spPr>
        <p:txBody>
          <a:bodyPr/>
          <a:lstStyle/>
          <a:p>
            <a:r>
              <a:rPr lang="en-US" dirty="0"/>
              <a:t>Node Number Properties </a:t>
            </a:r>
          </a:p>
        </p:txBody>
      </p:sp>
      <p:sp>
        <p:nvSpPr>
          <p:cNvPr id="76" name="Slide Number Placeholder 7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81100" y="2727326"/>
            <a:ext cx="6477000" cy="3398837"/>
            <a:chOff x="624" y="960"/>
            <a:chExt cx="4080" cy="2141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624" y="960"/>
              <a:ext cx="3984" cy="2141"/>
              <a:chOff x="624" y="2016"/>
              <a:chExt cx="3984" cy="2141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912" y="2880"/>
                <a:ext cx="3456" cy="768"/>
                <a:chOff x="768" y="2208"/>
                <a:chExt cx="3456" cy="768"/>
              </a:xfrm>
            </p:grpSpPr>
            <p:sp>
              <p:nvSpPr>
                <p:cNvPr id="28679" name="Oval 7"/>
                <p:cNvSpPr>
                  <a:spLocks noChangeArrowheads="1"/>
                </p:cNvSpPr>
                <p:nvPr/>
              </p:nvSpPr>
              <p:spPr bwMode="auto">
                <a:xfrm>
                  <a:off x="7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8680" name="Oval 8"/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8681" name="Oval 9"/>
                <p:cNvSpPr>
                  <a:spLocks noChangeArrowheads="1"/>
                </p:cNvSpPr>
                <p:nvPr/>
              </p:nvSpPr>
              <p:spPr bwMode="auto">
                <a:xfrm>
                  <a:off x="31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8682" name="Oval 10"/>
                <p:cNvSpPr>
                  <a:spLocks noChangeArrowheads="1"/>
                </p:cNvSpPr>
                <p:nvPr/>
              </p:nvSpPr>
              <p:spPr bwMode="auto">
                <a:xfrm>
                  <a:off x="398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8683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3312" y="2256"/>
                  <a:ext cx="240" cy="43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684" name="Line 12"/>
                <p:cNvSpPr>
                  <a:spLocks noChangeShapeType="1"/>
                </p:cNvSpPr>
                <p:nvPr/>
              </p:nvSpPr>
              <p:spPr bwMode="auto">
                <a:xfrm>
                  <a:off x="3744" y="2208"/>
                  <a:ext cx="33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685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960" y="2208"/>
                  <a:ext cx="528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686" name="Line 14"/>
                <p:cNvSpPr>
                  <a:spLocks noChangeShapeType="1"/>
                </p:cNvSpPr>
                <p:nvPr/>
              </p:nvSpPr>
              <p:spPr bwMode="auto">
                <a:xfrm>
                  <a:off x="1728" y="2208"/>
                  <a:ext cx="384" cy="57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" name="Group 15"/>
              <p:cNvGrpSpPr>
                <a:grpSpLocks/>
              </p:cNvGrpSpPr>
              <p:nvPr/>
            </p:nvGrpSpPr>
            <p:grpSpPr bwMode="auto">
              <a:xfrm>
                <a:off x="2688" y="2016"/>
                <a:ext cx="240" cy="365"/>
                <a:chOff x="4176" y="1104"/>
                <a:chExt cx="240" cy="365"/>
              </a:xfrm>
            </p:grpSpPr>
            <p:sp>
              <p:nvSpPr>
                <p:cNvPr id="28688" name="Oval 16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2868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en-US" sz="320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6" name="Group 18"/>
              <p:cNvGrpSpPr>
                <a:grpSpLocks/>
              </p:cNvGrpSpPr>
              <p:nvPr/>
            </p:nvGrpSpPr>
            <p:grpSpPr bwMode="auto">
              <a:xfrm>
                <a:off x="1632" y="2208"/>
                <a:ext cx="2256" cy="845"/>
                <a:chOff x="1488" y="1536"/>
                <a:chExt cx="2256" cy="845"/>
              </a:xfrm>
            </p:grpSpPr>
            <p:grpSp>
              <p:nvGrpSpPr>
                <p:cNvPr id="7" name="Group 19"/>
                <p:cNvGrpSpPr>
                  <a:grpSpLocks/>
                </p:cNvGrpSpPr>
                <p:nvPr/>
              </p:nvGrpSpPr>
              <p:grpSpPr bwMode="auto">
                <a:xfrm>
                  <a:off x="3504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8692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8693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8" name="Group 22"/>
                <p:cNvGrpSpPr>
                  <a:grpSpLocks/>
                </p:cNvGrpSpPr>
                <p:nvPr/>
              </p:nvGrpSpPr>
              <p:grpSpPr bwMode="auto">
                <a:xfrm>
                  <a:off x="1488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28695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8696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8697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680" y="1536"/>
                  <a:ext cx="864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698" name="Line 26"/>
                <p:cNvSpPr>
                  <a:spLocks noChangeShapeType="1"/>
                </p:cNvSpPr>
                <p:nvPr/>
              </p:nvSpPr>
              <p:spPr bwMode="auto">
                <a:xfrm>
                  <a:off x="2736" y="1584"/>
                  <a:ext cx="81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" name="Group 27"/>
              <p:cNvGrpSpPr>
                <a:grpSpLocks/>
              </p:cNvGrpSpPr>
              <p:nvPr/>
            </p:nvGrpSpPr>
            <p:grpSpPr bwMode="auto">
              <a:xfrm>
                <a:off x="624" y="3504"/>
                <a:ext cx="3984" cy="653"/>
                <a:chOff x="480" y="2832"/>
                <a:chExt cx="3984" cy="653"/>
              </a:xfrm>
            </p:grpSpPr>
            <p:grpSp>
              <p:nvGrpSpPr>
                <p:cNvPr id="10" name="Group 28"/>
                <p:cNvGrpSpPr>
                  <a:grpSpLocks/>
                </p:cNvGrpSpPr>
                <p:nvPr/>
              </p:nvGrpSpPr>
              <p:grpSpPr bwMode="auto">
                <a:xfrm>
                  <a:off x="480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8701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8702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" name="Group 31"/>
                <p:cNvGrpSpPr>
                  <a:grpSpLocks/>
                </p:cNvGrpSpPr>
                <p:nvPr/>
              </p:nvGrpSpPr>
              <p:grpSpPr bwMode="auto">
                <a:xfrm>
                  <a:off x="1104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28704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8705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8706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672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707" name="Line 35"/>
                <p:cNvSpPr>
                  <a:spLocks noChangeShapeType="1"/>
                </p:cNvSpPr>
                <p:nvPr/>
              </p:nvSpPr>
              <p:spPr bwMode="auto">
                <a:xfrm>
                  <a:off x="1008" y="2832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2" name="Group 36"/>
                <p:cNvGrpSpPr>
                  <a:grpSpLocks/>
                </p:cNvGrpSpPr>
                <p:nvPr/>
              </p:nvGrpSpPr>
              <p:grpSpPr bwMode="auto">
                <a:xfrm>
                  <a:off x="1776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8709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8710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3" name="Group 39"/>
                <p:cNvGrpSpPr>
                  <a:grpSpLocks/>
                </p:cNvGrpSpPr>
                <p:nvPr/>
              </p:nvGrpSpPr>
              <p:grpSpPr bwMode="auto">
                <a:xfrm>
                  <a:off x="240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8712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8713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8714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968" y="2928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715" name="Line 43"/>
                <p:cNvSpPr>
                  <a:spLocks noChangeShapeType="1"/>
                </p:cNvSpPr>
                <p:nvPr/>
              </p:nvSpPr>
              <p:spPr bwMode="auto">
                <a:xfrm>
                  <a:off x="2304" y="2880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4" name="Group 44"/>
                <p:cNvGrpSpPr>
                  <a:grpSpLocks/>
                </p:cNvGrpSpPr>
                <p:nvPr/>
              </p:nvGrpSpPr>
              <p:grpSpPr bwMode="auto">
                <a:xfrm>
                  <a:off x="2928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8717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8718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5" name="Group 47"/>
                <p:cNvGrpSpPr>
                  <a:grpSpLocks/>
                </p:cNvGrpSpPr>
                <p:nvPr/>
              </p:nvGrpSpPr>
              <p:grpSpPr bwMode="auto">
                <a:xfrm>
                  <a:off x="336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8720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8721" name="Text 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6" name="Group 50"/>
                <p:cNvGrpSpPr>
                  <a:grpSpLocks/>
                </p:cNvGrpSpPr>
                <p:nvPr/>
              </p:nvGrpSpPr>
              <p:grpSpPr bwMode="auto">
                <a:xfrm>
                  <a:off x="3792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8723" name="Oval 51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8724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7" name="Group 53"/>
                <p:cNvGrpSpPr>
                  <a:grpSpLocks/>
                </p:cNvGrpSpPr>
                <p:nvPr/>
              </p:nvGrpSpPr>
              <p:grpSpPr bwMode="auto">
                <a:xfrm>
                  <a:off x="4224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28726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28727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28728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3072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729" name="Line 57"/>
                <p:cNvSpPr>
                  <a:spLocks noChangeShapeType="1"/>
                </p:cNvSpPr>
                <p:nvPr/>
              </p:nvSpPr>
              <p:spPr bwMode="auto">
                <a:xfrm>
                  <a:off x="3360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730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936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731" name="Line 59"/>
                <p:cNvSpPr>
                  <a:spLocks noChangeShapeType="1"/>
                </p:cNvSpPr>
                <p:nvPr/>
              </p:nvSpPr>
              <p:spPr bwMode="auto">
                <a:xfrm>
                  <a:off x="4176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sp>
          <p:nvSpPr>
            <p:cNvPr id="28732" name="Text Box 60"/>
            <p:cNvSpPr txBox="1">
              <a:spLocks noChangeArrowheads="1"/>
            </p:cNvSpPr>
            <p:nvPr/>
          </p:nvSpPr>
          <p:spPr bwMode="auto">
            <a:xfrm>
              <a:off x="2736" y="960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8733" name="Text Box 61"/>
            <p:cNvSpPr txBox="1">
              <a:spLocks noChangeArrowheads="1"/>
            </p:cNvSpPr>
            <p:nvPr/>
          </p:nvSpPr>
          <p:spPr bwMode="auto">
            <a:xfrm>
              <a:off x="1680" y="1632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28734" name="Text Box 62"/>
            <p:cNvSpPr txBox="1">
              <a:spLocks noChangeArrowheads="1"/>
            </p:cNvSpPr>
            <p:nvPr/>
          </p:nvSpPr>
          <p:spPr bwMode="auto">
            <a:xfrm>
              <a:off x="3696" y="1632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28735" name="Text Box 63"/>
            <p:cNvSpPr txBox="1">
              <a:spLocks noChangeArrowheads="1"/>
            </p:cNvSpPr>
            <p:nvPr/>
          </p:nvSpPr>
          <p:spPr bwMode="auto">
            <a:xfrm>
              <a:off x="912" y="2256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28736" name="Text Box 64"/>
            <p:cNvSpPr txBox="1">
              <a:spLocks noChangeArrowheads="1"/>
            </p:cNvSpPr>
            <p:nvPr/>
          </p:nvSpPr>
          <p:spPr bwMode="auto">
            <a:xfrm>
              <a:off x="2256" y="2304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28737" name="Text Box 65"/>
            <p:cNvSpPr txBox="1">
              <a:spLocks noChangeArrowheads="1"/>
            </p:cNvSpPr>
            <p:nvPr/>
          </p:nvSpPr>
          <p:spPr bwMode="auto">
            <a:xfrm>
              <a:off x="3360" y="2256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28738" name="Text Box 66"/>
            <p:cNvSpPr txBox="1">
              <a:spLocks noChangeArrowheads="1"/>
            </p:cNvSpPr>
            <p:nvPr/>
          </p:nvSpPr>
          <p:spPr bwMode="auto">
            <a:xfrm>
              <a:off x="4176" y="2304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28739" name="Text Box 67"/>
            <p:cNvSpPr txBox="1">
              <a:spLocks noChangeArrowheads="1"/>
            </p:cNvSpPr>
            <p:nvPr/>
          </p:nvSpPr>
          <p:spPr bwMode="auto">
            <a:xfrm>
              <a:off x="672" y="2688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28740" name="Text Box 68"/>
            <p:cNvSpPr txBox="1">
              <a:spLocks noChangeArrowheads="1"/>
            </p:cNvSpPr>
            <p:nvPr/>
          </p:nvSpPr>
          <p:spPr bwMode="auto">
            <a:xfrm>
              <a:off x="1296" y="2688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28741" name="Text Box 69"/>
            <p:cNvSpPr txBox="1">
              <a:spLocks noChangeArrowheads="1"/>
            </p:cNvSpPr>
            <p:nvPr/>
          </p:nvSpPr>
          <p:spPr bwMode="auto">
            <a:xfrm>
              <a:off x="1872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28742" name="Text Box 70"/>
            <p:cNvSpPr txBox="1">
              <a:spLocks noChangeArrowheads="1"/>
            </p:cNvSpPr>
            <p:nvPr/>
          </p:nvSpPr>
          <p:spPr bwMode="auto">
            <a:xfrm>
              <a:off x="2544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28743" name="Text Box 71"/>
            <p:cNvSpPr txBox="1">
              <a:spLocks noChangeArrowheads="1"/>
            </p:cNvSpPr>
            <p:nvPr/>
          </p:nvSpPr>
          <p:spPr bwMode="auto">
            <a:xfrm>
              <a:off x="3024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28744" name="Text Box 72"/>
            <p:cNvSpPr txBox="1">
              <a:spLocks noChangeArrowheads="1"/>
            </p:cNvSpPr>
            <p:nvPr/>
          </p:nvSpPr>
          <p:spPr bwMode="auto">
            <a:xfrm>
              <a:off x="3456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28745" name="Text Box 73"/>
            <p:cNvSpPr txBox="1">
              <a:spLocks noChangeArrowheads="1"/>
            </p:cNvSpPr>
            <p:nvPr/>
          </p:nvSpPr>
          <p:spPr bwMode="auto">
            <a:xfrm>
              <a:off x="3888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14</a:t>
              </a:r>
            </a:p>
          </p:txBody>
        </p:sp>
        <p:sp>
          <p:nvSpPr>
            <p:cNvPr id="28746" name="Text Box 74"/>
            <p:cNvSpPr txBox="1">
              <a:spLocks noChangeArrowheads="1"/>
            </p:cNvSpPr>
            <p:nvPr/>
          </p:nvSpPr>
          <p:spPr bwMode="auto">
            <a:xfrm>
              <a:off x="4320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Start with a full binary tree that has at least </a:t>
            </a:r>
            <a:r>
              <a:rPr lang="en-US" dirty="0">
                <a:solidFill>
                  <a:schemeClr val="hlink"/>
                </a:solidFill>
              </a:rPr>
              <a:t>n</a:t>
            </a:r>
            <a:r>
              <a:rPr lang="en-US" dirty="0"/>
              <a:t> nodes.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Number the nodes as described earlier.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binary tree defined by the nodes numbered </a:t>
            </a:r>
            <a:r>
              <a:rPr lang="en-US" dirty="0">
                <a:solidFill>
                  <a:schemeClr val="hlink"/>
                </a:solidFill>
              </a:rPr>
              <a:t>1</a:t>
            </a:r>
            <a:r>
              <a:rPr lang="en-US" dirty="0"/>
              <a:t> through </a:t>
            </a:r>
            <a:r>
              <a:rPr lang="en-US" dirty="0">
                <a:solidFill>
                  <a:schemeClr val="hlink"/>
                </a:solidFill>
              </a:rPr>
              <a:t>n</a:t>
            </a:r>
            <a:r>
              <a:rPr lang="en-US" dirty="0"/>
              <a:t> is the unique </a:t>
            </a:r>
            <a:r>
              <a:rPr lang="en-US" dirty="0">
                <a:solidFill>
                  <a:schemeClr val="hlink"/>
                </a:solidFill>
              </a:rPr>
              <a:t>n</a:t>
            </a:r>
            <a:r>
              <a:rPr lang="en-US" dirty="0"/>
              <a:t> node complete binary tree.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37899"/>
            <a:ext cx="7848600" cy="1143000"/>
          </a:xfrm>
        </p:spPr>
        <p:txBody>
          <a:bodyPr/>
          <a:lstStyle/>
          <a:p>
            <a:r>
              <a:rPr lang="en-US" sz="3200" dirty="0">
                <a:latin typeface="Verdana" pitchFamily="34" charset="0"/>
              </a:rPr>
              <a:t>Complete Binary Tree With n Nodes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685391" y="2255045"/>
            <a:ext cx="7760890" cy="3986212"/>
          </a:xfrm>
          <a:custGeom>
            <a:avLst/>
            <a:gdLst>
              <a:gd name="connsiteX0" fmla="*/ 4331890 w 7760890"/>
              <a:gd name="connsiteY0" fmla="*/ 85725 h 3986212"/>
              <a:gd name="connsiteX1" fmla="*/ 4589065 w 7760890"/>
              <a:gd name="connsiteY1" fmla="*/ 100012 h 3986212"/>
              <a:gd name="connsiteX2" fmla="*/ 4674790 w 7760890"/>
              <a:gd name="connsiteY2" fmla="*/ 128587 h 3986212"/>
              <a:gd name="connsiteX3" fmla="*/ 4731940 w 7760890"/>
              <a:gd name="connsiteY3" fmla="*/ 142875 h 3986212"/>
              <a:gd name="connsiteX4" fmla="*/ 4831953 w 7760890"/>
              <a:gd name="connsiteY4" fmla="*/ 171450 h 3986212"/>
              <a:gd name="connsiteX5" fmla="*/ 4917678 w 7760890"/>
              <a:gd name="connsiteY5" fmla="*/ 185737 h 3986212"/>
              <a:gd name="connsiteX6" fmla="*/ 5060553 w 7760890"/>
              <a:gd name="connsiteY6" fmla="*/ 214312 h 3986212"/>
              <a:gd name="connsiteX7" fmla="*/ 5374878 w 7760890"/>
              <a:gd name="connsiteY7" fmla="*/ 228600 h 3986212"/>
              <a:gd name="connsiteX8" fmla="*/ 5446315 w 7760890"/>
              <a:gd name="connsiteY8" fmla="*/ 242887 h 3986212"/>
              <a:gd name="connsiteX9" fmla="*/ 5489178 w 7760890"/>
              <a:gd name="connsiteY9" fmla="*/ 257175 h 3986212"/>
              <a:gd name="connsiteX10" fmla="*/ 5560615 w 7760890"/>
              <a:gd name="connsiteY10" fmla="*/ 271462 h 3986212"/>
              <a:gd name="connsiteX11" fmla="*/ 5674915 w 7760890"/>
              <a:gd name="connsiteY11" fmla="*/ 314325 h 3986212"/>
              <a:gd name="connsiteX12" fmla="*/ 5732065 w 7760890"/>
              <a:gd name="connsiteY12" fmla="*/ 328612 h 3986212"/>
              <a:gd name="connsiteX13" fmla="*/ 5846365 w 7760890"/>
              <a:gd name="connsiteY13" fmla="*/ 371475 h 3986212"/>
              <a:gd name="connsiteX14" fmla="*/ 5903515 w 7760890"/>
              <a:gd name="connsiteY14" fmla="*/ 400050 h 3986212"/>
              <a:gd name="connsiteX15" fmla="*/ 6003528 w 7760890"/>
              <a:gd name="connsiteY15" fmla="*/ 428625 h 3986212"/>
              <a:gd name="connsiteX16" fmla="*/ 6046390 w 7760890"/>
              <a:gd name="connsiteY16" fmla="*/ 457200 h 3986212"/>
              <a:gd name="connsiteX17" fmla="*/ 6089253 w 7760890"/>
              <a:gd name="connsiteY17" fmla="*/ 471487 h 3986212"/>
              <a:gd name="connsiteX18" fmla="*/ 6146403 w 7760890"/>
              <a:gd name="connsiteY18" fmla="*/ 500062 h 3986212"/>
              <a:gd name="connsiteX19" fmla="*/ 6232128 w 7760890"/>
              <a:gd name="connsiteY19" fmla="*/ 528637 h 3986212"/>
              <a:gd name="connsiteX20" fmla="*/ 6274990 w 7760890"/>
              <a:gd name="connsiteY20" fmla="*/ 571500 h 3986212"/>
              <a:gd name="connsiteX21" fmla="*/ 6432153 w 7760890"/>
              <a:gd name="connsiteY21" fmla="*/ 657225 h 3986212"/>
              <a:gd name="connsiteX22" fmla="*/ 6489303 w 7760890"/>
              <a:gd name="connsiteY22" fmla="*/ 685800 h 3986212"/>
              <a:gd name="connsiteX23" fmla="*/ 6532165 w 7760890"/>
              <a:gd name="connsiteY23" fmla="*/ 714375 h 3986212"/>
              <a:gd name="connsiteX24" fmla="*/ 6589315 w 7760890"/>
              <a:gd name="connsiteY24" fmla="*/ 728662 h 3986212"/>
              <a:gd name="connsiteX25" fmla="*/ 6632178 w 7760890"/>
              <a:gd name="connsiteY25" fmla="*/ 757237 h 3986212"/>
              <a:gd name="connsiteX26" fmla="*/ 6689328 w 7760890"/>
              <a:gd name="connsiteY26" fmla="*/ 771525 h 3986212"/>
              <a:gd name="connsiteX27" fmla="*/ 6775053 w 7760890"/>
              <a:gd name="connsiteY27" fmla="*/ 857250 h 3986212"/>
              <a:gd name="connsiteX28" fmla="*/ 6817915 w 7760890"/>
              <a:gd name="connsiteY28" fmla="*/ 900112 h 3986212"/>
              <a:gd name="connsiteX29" fmla="*/ 6846490 w 7760890"/>
              <a:gd name="connsiteY29" fmla="*/ 942975 h 3986212"/>
              <a:gd name="connsiteX30" fmla="*/ 6889353 w 7760890"/>
              <a:gd name="connsiteY30" fmla="*/ 971550 h 3986212"/>
              <a:gd name="connsiteX31" fmla="*/ 6917928 w 7760890"/>
              <a:gd name="connsiteY31" fmla="*/ 1014412 h 3986212"/>
              <a:gd name="connsiteX32" fmla="*/ 6960790 w 7760890"/>
              <a:gd name="connsiteY32" fmla="*/ 1057275 h 3986212"/>
              <a:gd name="connsiteX33" fmla="*/ 6989365 w 7760890"/>
              <a:gd name="connsiteY33" fmla="*/ 1114425 h 3986212"/>
              <a:gd name="connsiteX34" fmla="*/ 7075090 w 7760890"/>
              <a:gd name="connsiteY34" fmla="*/ 1185862 h 3986212"/>
              <a:gd name="connsiteX35" fmla="*/ 7132240 w 7760890"/>
              <a:gd name="connsiteY35" fmla="*/ 1271587 h 3986212"/>
              <a:gd name="connsiteX36" fmla="*/ 7160815 w 7760890"/>
              <a:gd name="connsiteY36" fmla="*/ 1314450 h 3986212"/>
              <a:gd name="connsiteX37" fmla="*/ 7189390 w 7760890"/>
              <a:gd name="connsiteY37" fmla="*/ 1400175 h 3986212"/>
              <a:gd name="connsiteX38" fmla="*/ 7246540 w 7760890"/>
              <a:gd name="connsiteY38" fmla="*/ 1485900 h 3986212"/>
              <a:gd name="connsiteX39" fmla="*/ 7275115 w 7760890"/>
              <a:gd name="connsiteY39" fmla="*/ 1528762 h 3986212"/>
              <a:gd name="connsiteX40" fmla="*/ 7317978 w 7760890"/>
              <a:gd name="connsiteY40" fmla="*/ 1614487 h 3986212"/>
              <a:gd name="connsiteX41" fmla="*/ 7375128 w 7760890"/>
              <a:gd name="connsiteY41" fmla="*/ 1743075 h 3986212"/>
              <a:gd name="connsiteX42" fmla="*/ 7446565 w 7760890"/>
              <a:gd name="connsiteY42" fmla="*/ 1871662 h 3986212"/>
              <a:gd name="connsiteX43" fmla="*/ 7489428 w 7760890"/>
              <a:gd name="connsiteY43" fmla="*/ 1900237 h 3986212"/>
              <a:gd name="connsiteX44" fmla="*/ 7532290 w 7760890"/>
              <a:gd name="connsiteY44" fmla="*/ 1985962 h 3986212"/>
              <a:gd name="connsiteX45" fmla="*/ 7575153 w 7760890"/>
              <a:gd name="connsiteY45" fmla="*/ 2071687 h 3986212"/>
              <a:gd name="connsiteX46" fmla="*/ 7618015 w 7760890"/>
              <a:gd name="connsiteY46" fmla="*/ 2157412 h 3986212"/>
              <a:gd name="connsiteX47" fmla="*/ 7675165 w 7760890"/>
              <a:gd name="connsiteY47" fmla="*/ 2257425 h 3986212"/>
              <a:gd name="connsiteX48" fmla="*/ 7703740 w 7760890"/>
              <a:gd name="connsiteY48" fmla="*/ 2343150 h 3986212"/>
              <a:gd name="connsiteX49" fmla="*/ 7718028 w 7760890"/>
              <a:gd name="connsiteY49" fmla="*/ 2386012 h 3986212"/>
              <a:gd name="connsiteX50" fmla="*/ 7732315 w 7760890"/>
              <a:gd name="connsiteY50" fmla="*/ 2443162 h 3986212"/>
              <a:gd name="connsiteX51" fmla="*/ 7760890 w 7760890"/>
              <a:gd name="connsiteY51" fmla="*/ 2528887 h 3986212"/>
              <a:gd name="connsiteX52" fmla="*/ 7718028 w 7760890"/>
              <a:gd name="connsiteY52" fmla="*/ 2657475 h 3986212"/>
              <a:gd name="connsiteX53" fmla="*/ 7675165 w 7760890"/>
              <a:gd name="connsiteY53" fmla="*/ 2686050 h 3986212"/>
              <a:gd name="connsiteX54" fmla="*/ 7603728 w 7760890"/>
              <a:gd name="connsiteY54" fmla="*/ 2771775 h 3986212"/>
              <a:gd name="connsiteX55" fmla="*/ 7560865 w 7760890"/>
              <a:gd name="connsiteY55" fmla="*/ 2800350 h 3986212"/>
              <a:gd name="connsiteX56" fmla="*/ 7446565 w 7760890"/>
              <a:gd name="connsiteY56" fmla="*/ 2971800 h 3986212"/>
              <a:gd name="connsiteX57" fmla="*/ 7417990 w 7760890"/>
              <a:gd name="connsiteY57" fmla="*/ 3014662 h 3986212"/>
              <a:gd name="connsiteX58" fmla="*/ 7332265 w 7760890"/>
              <a:gd name="connsiteY58" fmla="*/ 3071812 h 3986212"/>
              <a:gd name="connsiteX59" fmla="*/ 7189390 w 7760890"/>
              <a:gd name="connsiteY59" fmla="*/ 3143250 h 3986212"/>
              <a:gd name="connsiteX60" fmla="*/ 7146528 w 7760890"/>
              <a:gd name="connsiteY60" fmla="*/ 3157537 h 3986212"/>
              <a:gd name="connsiteX61" fmla="*/ 6703615 w 7760890"/>
              <a:gd name="connsiteY61" fmla="*/ 3171825 h 3986212"/>
              <a:gd name="connsiteX62" fmla="*/ 6546453 w 7760890"/>
              <a:gd name="connsiteY62" fmla="*/ 3186112 h 3986212"/>
              <a:gd name="connsiteX63" fmla="*/ 6417865 w 7760890"/>
              <a:gd name="connsiteY63" fmla="*/ 3228975 h 3986212"/>
              <a:gd name="connsiteX64" fmla="*/ 6375003 w 7760890"/>
              <a:gd name="connsiteY64" fmla="*/ 3243262 h 3986212"/>
              <a:gd name="connsiteX65" fmla="*/ 6246415 w 7760890"/>
              <a:gd name="connsiteY65" fmla="*/ 3271837 h 3986212"/>
              <a:gd name="connsiteX66" fmla="*/ 6103540 w 7760890"/>
              <a:gd name="connsiteY66" fmla="*/ 3257550 h 3986212"/>
              <a:gd name="connsiteX67" fmla="*/ 6060678 w 7760890"/>
              <a:gd name="connsiteY67" fmla="*/ 3228975 h 3986212"/>
              <a:gd name="connsiteX68" fmla="*/ 5974953 w 7760890"/>
              <a:gd name="connsiteY68" fmla="*/ 3200400 h 3986212"/>
              <a:gd name="connsiteX69" fmla="*/ 5932090 w 7760890"/>
              <a:gd name="connsiteY69" fmla="*/ 3186112 h 3986212"/>
              <a:gd name="connsiteX70" fmla="*/ 5889228 w 7760890"/>
              <a:gd name="connsiteY70" fmla="*/ 3157537 h 3986212"/>
              <a:gd name="connsiteX71" fmla="*/ 5746353 w 7760890"/>
              <a:gd name="connsiteY71" fmla="*/ 3114675 h 3986212"/>
              <a:gd name="connsiteX72" fmla="*/ 5674915 w 7760890"/>
              <a:gd name="connsiteY72" fmla="*/ 3100387 h 3986212"/>
              <a:gd name="connsiteX73" fmla="*/ 4674790 w 7760890"/>
              <a:gd name="connsiteY73" fmla="*/ 3086100 h 3986212"/>
              <a:gd name="connsiteX74" fmla="*/ 4031853 w 7760890"/>
              <a:gd name="connsiteY74" fmla="*/ 3100387 h 3986212"/>
              <a:gd name="connsiteX75" fmla="*/ 3946128 w 7760890"/>
              <a:gd name="connsiteY75" fmla="*/ 3128962 h 3986212"/>
              <a:gd name="connsiteX76" fmla="*/ 3903265 w 7760890"/>
              <a:gd name="connsiteY76" fmla="*/ 3157537 h 3986212"/>
              <a:gd name="connsiteX77" fmla="*/ 3860403 w 7760890"/>
              <a:gd name="connsiteY77" fmla="*/ 3171825 h 3986212"/>
              <a:gd name="connsiteX78" fmla="*/ 3774678 w 7760890"/>
              <a:gd name="connsiteY78" fmla="*/ 3228975 h 3986212"/>
              <a:gd name="connsiteX79" fmla="*/ 3731815 w 7760890"/>
              <a:gd name="connsiteY79" fmla="*/ 3271837 h 3986212"/>
              <a:gd name="connsiteX80" fmla="*/ 3703240 w 7760890"/>
              <a:gd name="connsiteY80" fmla="*/ 3314700 h 3986212"/>
              <a:gd name="connsiteX81" fmla="*/ 3660378 w 7760890"/>
              <a:gd name="connsiteY81" fmla="*/ 3343275 h 3986212"/>
              <a:gd name="connsiteX82" fmla="*/ 3603228 w 7760890"/>
              <a:gd name="connsiteY82" fmla="*/ 3429000 h 3986212"/>
              <a:gd name="connsiteX83" fmla="*/ 3517503 w 7760890"/>
              <a:gd name="connsiteY83" fmla="*/ 3500437 h 3986212"/>
              <a:gd name="connsiteX84" fmla="*/ 3474640 w 7760890"/>
              <a:gd name="connsiteY84" fmla="*/ 3529012 h 3986212"/>
              <a:gd name="connsiteX85" fmla="*/ 3403203 w 7760890"/>
              <a:gd name="connsiteY85" fmla="*/ 3600450 h 3986212"/>
              <a:gd name="connsiteX86" fmla="*/ 3303190 w 7760890"/>
              <a:gd name="connsiteY86" fmla="*/ 3671887 h 3986212"/>
              <a:gd name="connsiteX87" fmla="*/ 3174603 w 7760890"/>
              <a:gd name="connsiteY87" fmla="*/ 3771900 h 3986212"/>
              <a:gd name="connsiteX88" fmla="*/ 3088878 w 7760890"/>
              <a:gd name="connsiteY88" fmla="*/ 3814762 h 3986212"/>
              <a:gd name="connsiteX89" fmla="*/ 3003153 w 7760890"/>
              <a:gd name="connsiteY89" fmla="*/ 3857625 h 3986212"/>
              <a:gd name="connsiteX90" fmla="*/ 2960290 w 7760890"/>
              <a:gd name="connsiteY90" fmla="*/ 3886200 h 3986212"/>
              <a:gd name="connsiteX91" fmla="*/ 2817415 w 7760890"/>
              <a:gd name="connsiteY91" fmla="*/ 3914775 h 3986212"/>
              <a:gd name="connsiteX92" fmla="*/ 2731690 w 7760890"/>
              <a:gd name="connsiteY92" fmla="*/ 3943350 h 3986212"/>
              <a:gd name="connsiteX93" fmla="*/ 2631678 w 7760890"/>
              <a:gd name="connsiteY93" fmla="*/ 3957637 h 3986212"/>
              <a:gd name="connsiteX94" fmla="*/ 2560240 w 7760890"/>
              <a:gd name="connsiteY94" fmla="*/ 3971925 h 3986212"/>
              <a:gd name="connsiteX95" fmla="*/ 2445940 w 7760890"/>
              <a:gd name="connsiteY95" fmla="*/ 3986212 h 3986212"/>
              <a:gd name="connsiteX96" fmla="*/ 1860153 w 7760890"/>
              <a:gd name="connsiteY96" fmla="*/ 3971925 h 3986212"/>
              <a:gd name="connsiteX97" fmla="*/ 1474390 w 7760890"/>
              <a:gd name="connsiteY97" fmla="*/ 3957637 h 3986212"/>
              <a:gd name="connsiteX98" fmla="*/ 817165 w 7760890"/>
              <a:gd name="connsiteY98" fmla="*/ 3943350 h 3986212"/>
              <a:gd name="connsiteX99" fmla="*/ 731440 w 7760890"/>
              <a:gd name="connsiteY99" fmla="*/ 3900487 h 3986212"/>
              <a:gd name="connsiteX100" fmla="*/ 688578 w 7760890"/>
              <a:gd name="connsiteY100" fmla="*/ 3857625 h 3986212"/>
              <a:gd name="connsiteX101" fmla="*/ 574278 w 7760890"/>
              <a:gd name="connsiteY101" fmla="*/ 3814762 h 3986212"/>
              <a:gd name="connsiteX102" fmla="*/ 417115 w 7760890"/>
              <a:gd name="connsiteY102" fmla="*/ 3729037 h 3986212"/>
              <a:gd name="connsiteX103" fmla="*/ 317103 w 7760890"/>
              <a:gd name="connsiteY103" fmla="*/ 3686175 h 3986212"/>
              <a:gd name="connsiteX104" fmla="*/ 231378 w 7760890"/>
              <a:gd name="connsiteY104" fmla="*/ 3600450 h 3986212"/>
              <a:gd name="connsiteX105" fmla="*/ 188515 w 7760890"/>
              <a:gd name="connsiteY105" fmla="*/ 3557587 h 3986212"/>
              <a:gd name="connsiteX106" fmla="*/ 145653 w 7760890"/>
              <a:gd name="connsiteY106" fmla="*/ 3500437 h 3986212"/>
              <a:gd name="connsiteX107" fmla="*/ 131365 w 7760890"/>
              <a:gd name="connsiteY107" fmla="*/ 3457575 h 3986212"/>
              <a:gd name="connsiteX108" fmla="*/ 88503 w 7760890"/>
              <a:gd name="connsiteY108" fmla="*/ 3371850 h 3986212"/>
              <a:gd name="connsiteX109" fmla="*/ 59928 w 7760890"/>
              <a:gd name="connsiteY109" fmla="*/ 3243262 h 3986212"/>
              <a:gd name="connsiteX110" fmla="*/ 31353 w 7760890"/>
              <a:gd name="connsiteY110" fmla="*/ 3186112 h 3986212"/>
              <a:gd name="connsiteX111" fmla="*/ 17065 w 7760890"/>
              <a:gd name="connsiteY111" fmla="*/ 3143250 h 3986212"/>
              <a:gd name="connsiteX112" fmla="*/ 17065 w 7760890"/>
              <a:gd name="connsiteY112" fmla="*/ 2628900 h 3986212"/>
              <a:gd name="connsiteX113" fmla="*/ 74215 w 7760890"/>
              <a:gd name="connsiteY113" fmla="*/ 2543175 h 3986212"/>
              <a:gd name="connsiteX114" fmla="*/ 117078 w 7760890"/>
              <a:gd name="connsiteY114" fmla="*/ 2486025 h 3986212"/>
              <a:gd name="connsiteX115" fmla="*/ 159940 w 7760890"/>
              <a:gd name="connsiteY115" fmla="*/ 2443162 h 3986212"/>
              <a:gd name="connsiteX116" fmla="*/ 245665 w 7760890"/>
              <a:gd name="connsiteY116" fmla="*/ 2328862 h 3986212"/>
              <a:gd name="connsiteX117" fmla="*/ 288528 w 7760890"/>
              <a:gd name="connsiteY117" fmla="*/ 2300287 h 3986212"/>
              <a:gd name="connsiteX118" fmla="*/ 445690 w 7760890"/>
              <a:gd name="connsiteY118" fmla="*/ 2200275 h 3986212"/>
              <a:gd name="connsiteX119" fmla="*/ 502840 w 7760890"/>
              <a:gd name="connsiteY119" fmla="*/ 2157412 h 3986212"/>
              <a:gd name="connsiteX120" fmla="*/ 545703 w 7760890"/>
              <a:gd name="connsiteY120" fmla="*/ 2128837 h 3986212"/>
              <a:gd name="connsiteX121" fmla="*/ 602853 w 7760890"/>
              <a:gd name="connsiteY121" fmla="*/ 2071687 h 3986212"/>
              <a:gd name="connsiteX122" fmla="*/ 731440 w 7760890"/>
              <a:gd name="connsiteY122" fmla="*/ 2014537 h 3986212"/>
              <a:gd name="connsiteX123" fmla="*/ 845740 w 7760890"/>
              <a:gd name="connsiteY123" fmla="*/ 1957387 h 3986212"/>
              <a:gd name="connsiteX124" fmla="*/ 1002903 w 7760890"/>
              <a:gd name="connsiteY124" fmla="*/ 1828800 h 3986212"/>
              <a:gd name="connsiteX125" fmla="*/ 1074340 w 7760890"/>
              <a:gd name="connsiteY125" fmla="*/ 1785937 h 3986212"/>
              <a:gd name="connsiteX126" fmla="*/ 1145778 w 7760890"/>
              <a:gd name="connsiteY126" fmla="*/ 1728787 h 3986212"/>
              <a:gd name="connsiteX127" fmla="*/ 1202928 w 7760890"/>
              <a:gd name="connsiteY127" fmla="*/ 1700212 h 3986212"/>
              <a:gd name="connsiteX128" fmla="*/ 1260078 w 7760890"/>
              <a:gd name="connsiteY128" fmla="*/ 1657350 h 3986212"/>
              <a:gd name="connsiteX129" fmla="*/ 1331515 w 7760890"/>
              <a:gd name="connsiteY129" fmla="*/ 1614487 h 3986212"/>
              <a:gd name="connsiteX130" fmla="*/ 1374378 w 7760890"/>
              <a:gd name="connsiteY130" fmla="*/ 1571625 h 3986212"/>
              <a:gd name="connsiteX131" fmla="*/ 1617265 w 7760890"/>
              <a:gd name="connsiteY131" fmla="*/ 1414462 h 3986212"/>
              <a:gd name="connsiteX132" fmla="*/ 1760140 w 7760890"/>
              <a:gd name="connsiteY132" fmla="*/ 1328737 h 3986212"/>
              <a:gd name="connsiteX133" fmla="*/ 1917303 w 7760890"/>
              <a:gd name="connsiteY133" fmla="*/ 1214437 h 3986212"/>
              <a:gd name="connsiteX134" fmla="*/ 1960165 w 7760890"/>
              <a:gd name="connsiteY134" fmla="*/ 1185862 h 3986212"/>
              <a:gd name="connsiteX135" fmla="*/ 2017315 w 7760890"/>
              <a:gd name="connsiteY135" fmla="*/ 1143000 h 3986212"/>
              <a:gd name="connsiteX136" fmla="*/ 2088753 w 7760890"/>
              <a:gd name="connsiteY136" fmla="*/ 1114425 h 3986212"/>
              <a:gd name="connsiteX137" fmla="*/ 2203053 w 7760890"/>
              <a:gd name="connsiteY137" fmla="*/ 1042987 h 3986212"/>
              <a:gd name="connsiteX138" fmla="*/ 2288778 w 7760890"/>
              <a:gd name="connsiteY138" fmla="*/ 1014412 h 3986212"/>
              <a:gd name="connsiteX139" fmla="*/ 2403078 w 7760890"/>
              <a:gd name="connsiteY139" fmla="*/ 914400 h 3986212"/>
              <a:gd name="connsiteX140" fmla="*/ 2460228 w 7760890"/>
              <a:gd name="connsiteY140" fmla="*/ 885825 h 3986212"/>
              <a:gd name="connsiteX141" fmla="*/ 2574528 w 7760890"/>
              <a:gd name="connsiteY141" fmla="*/ 814387 h 3986212"/>
              <a:gd name="connsiteX142" fmla="*/ 2631678 w 7760890"/>
              <a:gd name="connsiteY142" fmla="*/ 771525 h 3986212"/>
              <a:gd name="connsiteX143" fmla="*/ 2703115 w 7760890"/>
              <a:gd name="connsiteY143" fmla="*/ 757237 h 3986212"/>
              <a:gd name="connsiteX144" fmla="*/ 2831703 w 7760890"/>
              <a:gd name="connsiteY144" fmla="*/ 700087 h 3986212"/>
              <a:gd name="connsiteX145" fmla="*/ 2888853 w 7760890"/>
              <a:gd name="connsiteY145" fmla="*/ 671512 h 3986212"/>
              <a:gd name="connsiteX146" fmla="*/ 3046015 w 7760890"/>
              <a:gd name="connsiteY146" fmla="*/ 628650 h 3986212"/>
              <a:gd name="connsiteX147" fmla="*/ 3088878 w 7760890"/>
              <a:gd name="connsiteY147" fmla="*/ 600075 h 3986212"/>
              <a:gd name="connsiteX148" fmla="*/ 3146028 w 7760890"/>
              <a:gd name="connsiteY148" fmla="*/ 585787 h 3986212"/>
              <a:gd name="connsiteX149" fmla="*/ 3303190 w 7760890"/>
              <a:gd name="connsiteY149" fmla="*/ 528637 h 3986212"/>
              <a:gd name="connsiteX150" fmla="*/ 3460353 w 7760890"/>
              <a:gd name="connsiteY150" fmla="*/ 385762 h 3986212"/>
              <a:gd name="connsiteX151" fmla="*/ 3503215 w 7760890"/>
              <a:gd name="connsiteY151" fmla="*/ 357187 h 3986212"/>
              <a:gd name="connsiteX152" fmla="*/ 3588940 w 7760890"/>
              <a:gd name="connsiteY152" fmla="*/ 271462 h 3986212"/>
              <a:gd name="connsiteX153" fmla="*/ 3703240 w 7760890"/>
              <a:gd name="connsiteY153" fmla="*/ 200025 h 3986212"/>
              <a:gd name="connsiteX154" fmla="*/ 3774678 w 7760890"/>
              <a:gd name="connsiteY154" fmla="*/ 171450 h 3986212"/>
              <a:gd name="connsiteX155" fmla="*/ 3831828 w 7760890"/>
              <a:gd name="connsiteY155" fmla="*/ 128587 h 3986212"/>
              <a:gd name="connsiteX156" fmla="*/ 3917553 w 7760890"/>
              <a:gd name="connsiteY156" fmla="*/ 71437 h 3986212"/>
              <a:gd name="connsiteX157" fmla="*/ 4089003 w 7760890"/>
              <a:gd name="connsiteY157" fmla="*/ 0 h 3986212"/>
              <a:gd name="connsiteX158" fmla="*/ 4246165 w 7760890"/>
              <a:gd name="connsiteY158" fmla="*/ 14287 h 3986212"/>
              <a:gd name="connsiteX159" fmla="*/ 4331890 w 7760890"/>
              <a:gd name="connsiteY159" fmla="*/ 42862 h 3986212"/>
              <a:gd name="connsiteX160" fmla="*/ 4331890 w 7760890"/>
              <a:gd name="connsiteY160" fmla="*/ 85725 h 398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7760890" h="3986212">
                <a:moveTo>
                  <a:pt x="4331890" y="85725"/>
                </a:moveTo>
                <a:cubicBezTo>
                  <a:pt x="4374752" y="95250"/>
                  <a:pt x="4503871" y="89363"/>
                  <a:pt x="4589065" y="100012"/>
                </a:cubicBezTo>
                <a:cubicBezTo>
                  <a:pt x="4618953" y="103748"/>
                  <a:pt x="4645569" y="121281"/>
                  <a:pt x="4674790" y="128587"/>
                </a:cubicBezTo>
                <a:cubicBezTo>
                  <a:pt x="4693840" y="133350"/>
                  <a:pt x="4713059" y="137481"/>
                  <a:pt x="4731940" y="142875"/>
                </a:cubicBezTo>
                <a:cubicBezTo>
                  <a:pt x="4795472" y="161027"/>
                  <a:pt x="4757531" y="156566"/>
                  <a:pt x="4831953" y="171450"/>
                </a:cubicBezTo>
                <a:cubicBezTo>
                  <a:pt x="4860360" y="177131"/>
                  <a:pt x="4889205" y="180398"/>
                  <a:pt x="4917678" y="185737"/>
                </a:cubicBezTo>
                <a:cubicBezTo>
                  <a:pt x="4965414" y="194687"/>
                  <a:pt x="5012035" y="212107"/>
                  <a:pt x="5060553" y="214312"/>
                </a:cubicBezTo>
                <a:lnTo>
                  <a:pt x="5374878" y="228600"/>
                </a:lnTo>
                <a:cubicBezTo>
                  <a:pt x="5398690" y="233362"/>
                  <a:pt x="5422756" y="236997"/>
                  <a:pt x="5446315" y="242887"/>
                </a:cubicBezTo>
                <a:cubicBezTo>
                  <a:pt x="5460926" y="246540"/>
                  <a:pt x="5474567" y="253522"/>
                  <a:pt x="5489178" y="257175"/>
                </a:cubicBezTo>
                <a:cubicBezTo>
                  <a:pt x="5512737" y="263065"/>
                  <a:pt x="5537056" y="265572"/>
                  <a:pt x="5560615" y="271462"/>
                </a:cubicBezTo>
                <a:cubicBezTo>
                  <a:pt x="5600740" y="281493"/>
                  <a:pt x="5635589" y="301216"/>
                  <a:pt x="5674915" y="314325"/>
                </a:cubicBezTo>
                <a:cubicBezTo>
                  <a:pt x="5693544" y="320534"/>
                  <a:pt x="5713015" y="323850"/>
                  <a:pt x="5732065" y="328612"/>
                </a:cubicBezTo>
                <a:cubicBezTo>
                  <a:pt x="5891178" y="408168"/>
                  <a:pt x="5690740" y="313115"/>
                  <a:pt x="5846365" y="371475"/>
                </a:cubicBezTo>
                <a:cubicBezTo>
                  <a:pt x="5866307" y="378953"/>
                  <a:pt x="5883573" y="392572"/>
                  <a:pt x="5903515" y="400050"/>
                </a:cubicBezTo>
                <a:cubicBezTo>
                  <a:pt x="5940145" y="413786"/>
                  <a:pt x="5968981" y="411351"/>
                  <a:pt x="6003528" y="428625"/>
                </a:cubicBezTo>
                <a:cubicBezTo>
                  <a:pt x="6018886" y="436304"/>
                  <a:pt x="6031031" y="449521"/>
                  <a:pt x="6046390" y="457200"/>
                </a:cubicBezTo>
                <a:cubicBezTo>
                  <a:pt x="6059861" y="463935"/>
                  <a:pt x="6075410" y="465554"/>
                  <a:pt x="6089253" y="471487"/>
                </a:cubicBezTo>
                <a:cubicBezTo>
                  <a:pt x="6108830" y="479877"/>
                  <a:pt x="6126628" y="492152"/>
                  <a:pt x="6146403" y="500062"/>
                </a:cubicBezTo>
                <a:cubicBezTo>
                  <a:pt x="6174369" y="511249"/>
                  <a:pt x="6232128" y="528637"/>
                  <a:pt x="6232128" y="528637"/>
                </a:cubicBezTo>
                <a:cubicBezTo>
                  <a:pt x="6246415" y="542925"/>
                  <a:pt x="6259468" y="558565"/>
                  <a:pt x="6274990" y="571500"/>
                </a:cubicBezTo>
                <a:cubicBezTo>
                  <a:pt x="6314141" y="604126"/>
                  <a:pt x="6399626" y="640962"/>
                  <a:pt x="6432153" y="657225"/>
                </a:cubicBezTo>
                <a:cubicBezTo>
                  <a:pt x="6451203" y="666750"/>
                  <a:pt x="6471582" y="673986"/>
                  <a:pt x="6489303" y="685800"/>
                </a:cubicBezTo>
                <a:cubicBezTo>
                  <a:pt x="6503590" y="695325"/>
                  <a:pt x="6516382" y="707611"/>
                  <a:pt x="6532165" y="714375"/>
                </a:cubicBezTo>
                <a:cubicBezTo>
                  <a:pt x="6550214" y="722110"/>
                  <a:pt x="6570265" y="723900"/>
                  <a:pt x="6589315" y="728662"/>
                </a:cubicBezTo>
                <a:cubicBezTo>
                  <a:pt x="6603603" y="738187"/>
                  <a:pt x="6616395" y="750473"/>
                  <a:pt x="6632178" y="757237"/>
                </a:cubicBezTo>
                <a:cubicBezTo>
                  <a:pt x="6650227" y="764972"/>
                  <a:pt x="6673241" y="760264"/>
                  <a:pt x="6689328" y="771525"/>
                </a:cubicBezTo>
                <a:cubicBezTo>
                  <a:pt x="6722434" y="794699"/>
                  <a:pt x="6746478" y="828675"/>
                  <a:pt x="6775053" y="857250"/>
                </a:cubicBezTo>
                <a:cubicBezTo>
                  <a:pt x="6789340" y="871537"/>
                  <a:pt x="6806707" y="883300"/>
                  <a:pt x="6817915" y="900112"/>
                </a:cubicBezTo>
                <a:cubicBezTo>
                  <a:pt x="6827440" y="914400"/>
                  <a:pt x="6834348" y="930833"/>
                  <a:pt x="6846490" y="942975"/>
                </a:cubicBezTo>
                <a:cubicBezTo>
                  <a:pt x="6858632" y="955117"/>
                  <a:pt x="6875065" y="962025"/>
                  <a:pt x="6889353" y="971550"/>
                </a:cubicBezTo>
                <a:cubicBezTo>
                  <a:pt x="6898878" y="985837"/>
                  <a:pt x="6906935" y="1001221"/>
                  <a:pt x="6917928" y="1014412"/>
                </a:cubicBezTo>
                <a:cubicBezTo>
                  <a:pt x="6930863" y="1029934"/>
                  <a:pt x="6949046" y="1040833"/>
                  <a:pt x="6960790" y="1057275"/>
                </a:cubicBezTo>
                <a:cubicBezTo>
                  <a:pt x="6973169" y="1074606"/>
                  <a:pt x="6976985" y="1097094"/>
                  <a:pt x="6989365" y="1114425"/>
                </a:cubicBezTo>
                <a:cubicBezTo>
                  <a:pt x="7014366" y="1149426"/>
                  <a:pt x="7040915" y="1163078"/>
                  <a:pt x="7075090" y="1185862"/>
                </a:cubicBezTo>
                <a:lnTo>
                  <a:pt x="7132240" y="1271587"/>
                </a:lnTo>
                <a:cubicBezTo>
                  <a:pt x="7141765" y="1285875"/>
                  <a:pt x="7155385" y="1298160"/>
                  <a:pt x="7160815" y="1314450"/>
                </a:cubicBezTo>
                <a:cubicBezTo>
                  <a:pt x="7170340" y="1343025"/>
                  <a:pt x="7172682" y="1375113"/>
                  <a:pt x="7189390" y="1400175"/>
                </a:cubicBezTo>
                <a:lnTo>
                  <a:pt x="7246540" y="1485900"/>
                </a:lnTo>
                <a:cubicBezTo>
                  <a:pt x="7256065" y="1500187"/>
                  <a:pt x="7269685" y="1512472"/>
                  <a:pt x="7275115" y="1528762"/>
                </a:cubicBezTo>
                <a:cubicBezTo>
                  <a:pt x="7294833" y="1587915"/>
                  <a:pt x="7281049" y="1559094"/>
                  <a:pt x="7317978" y="1614487"/>
                </a:cubicBezTo>
                <a:cubicBezTo>
                  <a:pt x="7351983" y="1716502"/>
                  <a:pt x="7329845" y="1675150"/>
                  <a:pt x="7375128" y="1743075"/>
                </a:cubicBezTo>
                <a:cubicBezTo>
                  <a:pt x="7390016" y="1787741"/>
                  <a:pt x="7404455" y="1843589"/>
                  <a:pt x="7446565" y="1871662"/>
                </a:cubicBezTo>
                <a:lnTo>
                  <a:pt x="7489428" y="1900237"/>
                </a:lnTo>
                <a:cubicBezTo>
                  <a:pt x="7525337" y="2007968"/>
                  <a:pt x="7476900" y="1875182"/>
                  <a:pt x="7532290" y="1985962"/>
                </a:cubicBezTo>
                <a:cubicBezTo>
                  <a:pt x="7591443" y="2104267"/>
                  <a:pt x="7493262" y="1948852"/>
                  <a:pt x="7575153" y="2071687"/>
                </a:cubicBezTo>
                <a:cubicBezTo>
                  <a:pt x="7611062" y="2179418"/>
                  <a:pt x="7562625" y="2046632"/>
                  <a:pt x="7618015" y="2157412"/>
                </a:cubicBezTo>
                <a:cubicBezTo>
                  <a:pt x="7672561" y="2266503"/>
                  <a:pt x="7571520" y="2119231"/>
                  <a:pt x="7675165" y="2257425"/>
                </a:cubicBezTo>
                <a:lnTo>
                  <a:pt x="7703740" y="2343150"/>
                </a:lnTo>
                <a:cubicBezTo>
                  <a:pt x="7708503" y="2357437"/>
                  <a:pt x="7714375" y="2371401"/>
                  <a:pt x="7718028" y="2386012"/>
                </a:cubicBezTo>
                <a:cubicBezTo>
                  <a:pt x="7722790" y="2405062"/>
                  <a:pt x="7726673" y="2424354"/>
                  <a:pt x="7732315" y="2443162"/>
                </a:cubicBezTo>
                <a:cubicBezTo>
                  <a:pt x="7740970" y="2472012"/>
                  <a:pt x="7760890" y="2528887"/>
                  <a:pt x="7760890" y="2528887"/>
                </a:cubicBezTo>
                <a:cubicBezTo>
                  <a:pt x="7751312" y="2586359"/>
                  <a:pt x="7758208" y="2617295"/>
                  <a:pt x="7718028" y="2657475"/>
                </a:cubicBezTo>
                <a:cubicBezTo>
                  <a:pt x="7705886" y="2669617"/>
                  <a:pt x="7689453" y="2676525"/>
                  <a:pt x="7675165" y="2686050"/>
                </a:cubicBezTo>
                <a:cubicBezTo>
                  <a:pt x="7647069" y="2728193"/>
                  <a:pt x="7644979" y="2737399"/>
                  <a:pt x="7603728" y="2771775"/>
                </a:cubicBezTo>
                <a:cubicBezTo>
                  <a:pt x="7590536" y="2782768"/>
                  <a:pt x="7575153" y="2790825"/>
                  <a:pt x="7560865" y="2800350"/>
                </a:cubicBezTo>
                <a:lnTo>
                  <a:pt x="7446565" y="2971800"/>
                </a:lnTo>
                <a:cubicBezTo>
                  <a:pt x="7437040" y="2986087"/>
                  <a:pt x="7432277" y="3005137"/>
                  <a:pt x="7417990" y="3014662"/>
                </a:cubicBezTo>
                <a:cubicBezTo>
                  <a:pt x="7389415" y="3033712"/>
                  <a:pt x="7359739" y="3051206"/>
                  <a:pt x="7332265" y="3071812"/>
                </a:cubicBezTo>
                <a:cubicBezTo>
                  <a:pt x="7251019" y="3132747"/>
                  <a:pt x="7297705" y="3107145"/>
                  <a:pt x="7189390" y="3143250"/>
                </a:cubicBezTo>
                <a:cubicBezTo>
                  <a:pt x="7175103" y="3148012"/>
                  <a:pt x="7161580" y="3157051"/>
                  <a:pt x="7146528" y="3157537"/>
                </a:cubicBezTo>
                <a:lnTo>
                  <a:pt x="6703615" y="3171825"/>
                </a:lnTo>
                <a:cubicBezTo>
                  <a:pt x="6651228" y="3176587"/>
                  <a:pt x="6598256" y="3176970"/>
                  <a:pt x="6546453" y="3186112"/>
                </a:cubicBezTo>
                <a:cubicBezTo>
                  <a:pt x="6546446" y="3186113"/>
                  <a:pt x="6439299" y="3221830"/>
                  <a:pt x="6417865" y="3228975"/>
                </a:cubicBezTo>
                <a:cubicBezTo>
                  <a:pt x="6403578" y="3233737"/>
                  <a:pt x="6389771" y="3240308"/>
                  <a:pt x="6375003" y="3243262"/>
                </a:cubicBezTo>
                <a:cubicBezTo>
                  <a:pt x="6284310" y="3261401"/>
                  <a:pt x="6327124" y="3251660"/>
                  <a:pt x="6246415" y="3271837"/>
                </a:cubicBezTo>
                <a:cubicBezTo>
                  <a:pt x="6198790" y="3267075"/>
                  <a:pt x="6150177" y="3268312"/>
                  <a:pt x="6103540" y="3257550"/>
                </a:cubicBezTo>
                <a:cubicBezTo>
                  <a:pt x="6086808" y="3253689"/>
                  <a:pt x="6076369" y="3235949"/>
                  <a:pt x="6060678" y="3228975"/>
                </a:cubicBezTo>
                <a:cubicBezTo>
                  <a:pt x="6033153" y="3216742"/>
                  <a:pt x="6003528" y="3209925"/>
                  <a:pt x="5974953" y="3200400"/>
                </a:cubicBezTo>
                <a:cubicBezTo>
                  <a:pt x="5960665" y="3195637"/>
                  <a:pt x="5944621" y="3194466"/>
                  <a:pt x="5932090" y="3186112"/>
                </a:cubicBezTo>
                <a:cubicBezTo>
                  <a:pt x="5917803" y="3176587"/>
                  <a:pt x="5904919" y="3164511"/>
                  <a:pt x="5889228" y="3157537"/>
                </a:cubicBezTo>
                <a:cubicBezTo>
                  <a:pt x="5853608" y="3141706"/>
                  <a:pt x="5787916" y="3123911"/>
                  <a:pt x="5746353" y="3114675"/>
                </a:cubicBezTo>
                <a:cubicBezTo>
                  <a:pt x="5722647" y="3109407"/>
                  <a:pt x="5699191" y="3101034"/>
                  <a:pt x="5674915" y="3100387"/>
                </a:cubicBezTo>
                <a:cubicBezTo>
                  <a:pt x="5341624" y="3091499"/>
                  <a:pt x="5008165" y="3090862"/>
                  <a:pt x="4674790" y="3086100"/>
                </a:cubicBezTo>
                <a:cubicBezTo>
                  <a:pt x="4460478" y="3090862"/>
                  <a:pt x="4245848" y="3087799"/>
                  <a:pt x="4031853" y="3100387"/>
                </a:cubicBezTo>
                <a:cubicBezTo>
                  <a:pt x="4001784" y="3102156"/>
                  <a:pt x="3946128" y="3128962"/>
                  <a:pt x="3946128" y="3128962"/>
                </a:cubicBezTo>
                <a:cubicBezTo>
                  <a:pt x="3931840" y="3138487"/>
                  <a:pt x="3918624" y="3149858"/>
                  <a:pt x="3903265" y="3157537"/>
                </a:cubicBezTo>
                <a:cubicBezTo>
                  <a:pt x="3889795" y="3164272"/>
                  <a:pt x="3872934" y="3163471"/>
                  <a:pt x="3860403" y="3171825"/>
                </a:cubicBezTo>
                <a:cubicBezTo>
                  <a:pt x="3753380" y="3243174"/>
                  <a:pt x="3876593" y="3195002"/>
                  <a:pt x="3774678" y="3228975"/>
                </a:cubicBezTo>
                <a:cubicBezTo>
                  <a:pt x="3760390" y="3243262"/>
                  <a:pt x="3744750" y="3256315"/>
                  <a:pt x="3731815" y="3271837"/>
                </a:cubicBezTo>
                <a:cubicBezTo>
                  <a:pt x="3720822" y="3285029"/>
                  <a:pt x="3715382" y="3302558"/>
                  <a:pt x="3703240" y="3314700"/>
                </a:cubicBezTo>
                <a:cubicBezTo>
                  <a:pt x="3691098" y="3326842"/>
                  <a:pt x="3674665" y="3333750"/>
                  <a:pt x="3660378" y="3343275"/>
                </a:cubicBezTo>
                <a:cubicBezTo>
                  <a:pt x="3641328" y="3371850"/>
                  <a:pt x="3631803" y="3409950"/>
                  <a:pt x="3603228" y="3429000"/>
                </a:cubicBezTo>
                <a:cubicBezTo>
                  <a:pt x="3496807" y="3499947"/>
                  <a:pt x="3627513" y="3408763"/>
                  <a:pt x="3517503" y="3500437"/>
                </a:cubicBezTo>
                <a:cubicBezTo>
                  <a:pt x="3504311" y="3511430"/>
                  <a:pt x="3488928" y="3519487"/>
                  <a:pt x="3474640" y="3529012"/>
                </a:cubicBezTo>
                <a:cubicBezTo>
                  <a:pt x="3422254" y="3607592"/>
                  <a:pt x="3474638" y="3540921"/>
                  <a:pt x="3403203" y="3600450"/>
                </a:cubicBezTo>
                <a:cubicBezTo>
                  <a:pt x="3316320" y="3672852"/>
                  <a:pt x="3408938" y="3619013"/>
                  <a:pt x="3303190" y="3671887"/>
                </a:cubicBezTo>
                <a:cubicBezTo>
                  <a:pt x="3236045" y="3739034"/>
                  <a:pt x="3277139" y="3703543"/>
                  <a:pt x="3174603" y="3771900"/>
                </a:cubicBezTo>
                <a:cubicBezTo>
                  <a:pt x="3119210" y="3808829"/>
                  <a:pt x="3148030" y="3795045"/>
                  <a:pt x="3088878" y="3814762"/>
                </a:cubicBezTo>
                <a:cubicBezTo>
                  <a:pt x="2966037" y="3896655"/>
                  <a:pt x="3121459" y="3798471"/>
                  <a:pt x="3003153" y="3857625"/>
                </a:cubicBezTo>
                <a:cubicBezTo>
                  <a:pt x="2987794" y="3865304"/>
                  <a:pt x="2976702" y="3881150"/>
                  <a:pt x="2960290" y="3886200"/>
                </a:cubicBezTo>
                <a:cubicBezTo>
                  <a:pt x="2913870" y="3900483"/>
                  <a:pt x="2863491" y="3899416"/>
                  <a:pt x="2817415" y="3914775"/>
                </a:cubicBezTo>
                <a:cubicBezTo>
                  <a:pt x="2788840" y="3924300"/>
                  <a:pt x="2761508" y="3939090"/>
                  <a:pt x="2731690" y="3943350"/>
                </a:cubicBezTo>
                <a:cubicBezTo>
                  <a:pt x="2698353" y="3948112"/>
                  <a:pt x="2664896" y="3952101"/>
                  <a:pt x="2631678" y="3957637"/>
                </a:cubicBezTo>
                <a:cubicBezTo>
                  <a:pt x="2607724" y="3961629"/>
                  <a:pt x="2584242" y="3968232"/>
                  <a:pt x="2560240" y="3971925"/>
                </a:cubicBezTo>
                <a:cubicBezTo>
                  <a:pt x="2522290" y="3977763"/>
                  <a:pt x="2484040" y="3981450"/>
                  <a:pt x="2445940" y="3986212"/>
                </a:cubicBezTo>
                <a:lnTo>
                  <a:pt x="1860153" y="3971925"/>
                </a:lnTo>
                <a:lnTo>
                  <a:pt x="1474390" y="3957637"/>
                </a:lnTo>
                <a:lnTo>
                  <a:pt x="817165" y="3943350"/>
                </a:lnTo>
                <a:cubicBezTo>
                  <a:pt x="774208" y="3929030"/>
                  <a:pt x="768368" y="3931260"/>
                  <a:pt x="731440" y="3900487"/>
                </a:cubicBezTo>
                <a:cubicBezTo>
                  <a:pt x="715918" y="3887552"/>
                  <a:pt x="705020" y="3869369"/>
                  <a:pt x="688578" y="3857625"/>
                </a:cubicBezTo>
                <a:cubicBezTo>
                  <a:pt x="648348" y="3828890"/>
                  <a:pt x="620298" y="3826267"/>
                  <a:pt x="574278" y="3814762"/>
                </a:cubicBezTo>
                <a:cubicBezTo>
                  <a:pt x="495972" y="3762559"/>
                  <a:pt x="546774" y="3793866"/>
                  <a:pt x="417115" y="3729037"/>
                </a:cubicBezTo>
                <a:cubicBezTo>
                  <a:pt x="346495" y="3693727"/>
                  <a:pt x="380171" y="3707197"/>
                  <a:pt x="317103" y="3686175"/>
                </a:cubicBezTo>
                <a:lnTo>
                  <a:pt x="231378" y="3600450"/>
                </a:lnTo>
                <a:cubicBezTo>
                  <a:pt x="217090" y="3586162"/>
                  <a:pt x="200638" y="3573752"/>
                  <a:pt x="188515" y="3557587"/>
                </a:cubicBezTo>
                <a:lnTo>
                  <a:pt x="145653" y="3500437"/>
                </a:lnTo>
                <a:cubicBezTo>
                  <a:pt x="140890" y="3486150"/>
                  <a:pt x="137482" y="3471337"/>
                  <a:pt x="131365" y="3457575"/>
                </a:cubicBezTo>
                <a:cubicBezTo>
                  <a:pt x="118390" y="3428381"/>
                  <a:pt x="100368" y="3401513"/>
                  <a:pt x="88503" y="3371850"/>
                </a:cubicBezTo>
                <a:cubicBezTo>
                  <a:pt x="70183" y="3326050"/>
                  <a:pt x="75768" y="3290783"/>
                  <a:pt x="59928" y="3243262"/>
                </a:cubicBezTo>
                <a:cubicBezTo>
                  <a:pt x="53193" y="3223056"/>
                  <a:pt x="39743" y="3205688"/>
                  <a:pt x="31353" y="3186112"/>
                </a:cubicBezTo>
                <a:cubicBezTo>
                  <a:pt x="25420" y="3172269"/>
                  <a:pt x="21828" y="3157537"/>
                  <a:pt x="17065" y="3143250"/>
                </a:cubicBezTo>
                <a:cubicBezTo>
                  <a:pt x="-4826" y="2902441"/>
                  <a:pt x="-6536" y="2959316"/>
                  <a:pt x="17065" y="2628900"/>
                </a:cubicBezTo>
                <a:cubicBezTo>
                  <a:pt x="20537" y="2580294"/>
                  <a:pt x="43787" y="2578674"/>
                  <a:pt x="74215" y="2543175"/>
                </a:cubicBezTo>
                <a:cubicBezTo>
                  <a:pt x="89712" y="2525095"/>
                  <a:pt x="101581" y="2504105"/>
                  <a:pt x="117078" y="2486025"/>
                </a:cubicBezTo>
                <a:cubicBezTo>
                  <a:pt x="130228" y="2470684"/>
                  <a:pt x="147005" y="2458684"/>
                  <a:pt x="159940" y="2443162"/>
                </a:cubicBezTo>
                <a:cubicBezTo>
                  <a:pt x="225883" y="2364030"/>
                  <a:pt x="141467" y="2433060"/>
                  <a:pt x="245665" y="2328862"/>
                </a:cubicBezTo>
                <a:cubicBezTo>
                  <a:pt x="257807" y="2316720"/>
                  <a:pt x="274641" y="2310387"/>
                  <a:pt x="288528" y="2300287"/>
                </a:cubicBezTo>
                <a:cubicBezTo>
                  <a:pt x="422166" y="2203096"/>
                  <a:pt x="355342" y="2230390"/>
                  <a:pt x="445690" y="2200275"/>
                </a:cubicBezTo>
                <a:cubicBezTo>
                  <a:pt x="464740" y="2185987"/>
                  <a:pt x="483463" y="2171253"/>
                  <a:pt x="502840" y="2157412"/>
                </a:cubicBezTo>
                <a:cubicBezTo>
                  <a:pt x="516813" y="2147431"/>
                  <a:pt x="532665" y="2140012"/>
                  <a:pt x="545703" y="2128837"/>
                </a:cubicBezTo>
                <a:cubicBezTo>
                  <a:pt x="566158" y="2111304"/>
                  <a:pt x="581300" y="2087851"/>
                  <a:pt x="602853" y="2071687"/>
                </a:cubicBezTo>
                <a:cubicBezTo>
                  <a:pt x="629690" y="2051559"/>
                  <a:pt x="704351" y="2027040"/>
                  <a:pt x="731440" y="2014537"/>
                </a:cubicBezTo>
                <a:cubicBezTo>
                  <a:pt x="770116" y="1996686"/>
                  <a:pt x="815619" y="1987507"/>
                  <a:pt x="845740" y="1957387"/>
                </a:cubicBezTo>
                <a:cubicBezTo>
                  <a:pt x="901522" y="1901606"/>
                  <a:pt x="921363" y="1877725"/>
                  <a:pt x="1002903" y="1828800"/>
                </a:cubicBezTo>
                <a:cubicBezTo>
                  <a:pt x="1026715" y="1814512"/>
                  <a:pt x="1051590" y="1801862"/>
                  <a:pt x="1074340" y="1785937"/>
                </a:cubicBezTo>
                <a:cubicBezTo>
                  <a:pt x="1099322" y="1768449"/>
                  <a:pt x="1120405" y="1745703"/>
                  <a:pt x="1145778" y="1728787"/>
                </a:cubicBezTo>
                <a:cubicBezTo>
                  <a:pt x="1163499" y="1716973"/>
                  <a:pt x="1184867" y="1711500"/>
                  <a:pt x="1202928" y="1700212"/>
                </a:cubicBezTo>
                <a:cubicBezTo>
                  <a:pt x="1223121" y="1687592"/>
                  <a:pt x="1240265" y="1670559"/>
                  <a:pt x="1260078" y="1657350"/>
                </a:cubicBezTo>
                <a:cubicBezTo>
                  <a:pt x="1283184" y="1641946"/>
                  <a:pt x="1309299" y="1631149"/>
                  <a:pt x="1331515" y="1614487"/>
                </a:cubicBezTo>
                <a:cubicBezTo>
                  <a:pt x="1347679" y="1602364"/>
                  <a:pt x="1358490" y="1584108"/>
                  <a:pt x="1374378" y="1571625"/>
                </a:cubicBezTo>
                <a:cubicBezTo>
                  <a:pt x="1591025" y="1401403"/>
                  <a:pt x="1457007" y="1504608"/>
                  <a:pt x="1617265" y="1414462"/>
                </a:cubicBezTo>
                <a:cubicBezTo>
                  <a:pt x="1665672" y="1387233"/>
                  <a:pt x="1715223" y="1361404"/>
                  <a:pt x="1760140" y="1328737"/>
                </a:cubicBezTo>
                <a:cubicBezTo>
                  <a:pt x="1812528" y="1290637"/>
                  <a:pt x="1863405" y="1250369"/>
                  <a:pt x="1917303" y="1214437"/>
                </a:cubicBezTo>
                <a:cubicBezTo>
                  <a:pt x="1931590" y="1204912"/>
                  <a:pt x="1946192" y="1195843"/>
                  <a:pt x="1960165" y="1185862"/>
                </a:cubicBezTo>
                <a:cubicBezTo>
                  <a:pt x="1979542" y="1172021"/>
                  <a:pt x="1996499" y="1154564"/>
                  <a:pt x="2017315" y="1143000"/>
                </a:cubicBezTo>
                <a:cubicBezTo>
                  <a:pt x="2039735" y="1130545"/>
                  <a:pt x="2066334" y="1126880"/>
                  <a:pt x="2088753" y="1114425"/>
                </a:cubicBezTo>
                <a:cubicBezTo>
                  <a:pt x="2199297" y="1053012"/>
                  <a:pt x="2092088" y="1087373"/>
                  <a:pt x="2203053" y="1042987"/>
                </a:cubicBezTo>
                <a:cubicBezTo>
                  <a:pt x="2231019" y="1031800"/>
                  <a:pt x="2288778" y="1014412"/>
                  <a:pt x="2288778" y="1014412"/>
                </a:cubicBezTo>
                <a:cubicBezTo>
                  <a:pt x="2330089" y="973101"/>
                  <a:pt x="2350747" y="949287"/>
                  <a:pt x="2403078" y="914400"/>
                </a:cubicBezTo>
                <a:cubicBezTo>
                  <a:pt x="2420799" y="902586"/>
                  <a:pt x="2441831" y="896557"/>
                  <a:pt x="2460228" y="885825"/>
                </a:cubicBezTo>
                <a:cubicBezTo>
                  <a:pt x="2499037" y="863186"/>
                  <a:pt x="2537144" y="839309"/>
                  <a:pt x="2574528" y="814387"/>
                </a:cubicBezTo>
                <a:cubicBezTo>
                  <a:pt x="2594341" y="801178"/>
                  <a:pt x="2609918" y="781196"/>
                  <a:pt x="2631678" y="771525"/>
                </a:cubicBezTo>
                <a:cubicBezTo>
                  <a:pt x="2653869" y="761662"/>
                  <a:pt x="2679303" y="762000"/>
                  <a:pt x="2703115" y="757237"/>
                </a:cubicBezTo>
                <a:cubicBezTo>
                  <a:pt x="2843802" y="686893"/>
                  <a:pt x="2667520" y="773057"/>
                  <a:pt x="2831703" y="700087"/>
                </a:cubicBezTo>
                <a:cubicBezTo>
                  <a:pt x="2851166" y="691437"/>
                  <a:pt x="2868647" y="678247"/>
                  <a:pt x="2888853" y="671512"/>
                </a:cubicBezTo>
                <a:cubicBezTo>
                  <a:pt x="3023310" y="626693"/>
                  <a:pt x="2895719" y="695448"/>
                  <a:pt x="3046015" y="628650"/>
                </a:cubicBezTo>
                <a:cubicBezTo>
                  <a:pt x="3061707" y="621676"/>
                  <a:pt x="3073095" y="606839"/>
                  <a:pt x="3088878" y="600075"/>
                </a:cubicBezTo>
                <a:cubicBezTo>
                  <a:pt x="3106927" y="592340"/>
                  <a:pt x="3127220" y="591430"/>
                  <a:pt x="3146028" y="585787"/>
                </a:cubicBezTo>
                <a:cubicBezTo>
                  <a:pt x="3170669" y="578395"/>
                  <a:pt x="3276514" y="543457"/>
                  <a:pt x="3303190" y="528637"/>
                </a:cubicBezTo>
                <a:cubicBezTo>
                  <a:pt x="3409095" y="469801"/>
                  <a:pt x="3321649" y="478232"/>
                  <a:pt x="3460353" y="385762"/>
                </a:cubicBezTo>
                <a:cubicBezTo>
                  <a:pt x="3474640" y="376237"/>
                  <a:pt x="3490381" y="368595"/>
                  <a:pt x="3503215" y="357187"/>
                </a:cubicBezTo>
                <a:cubicBezTo>
                  <a:pt x="3533419" y="330339"/>
                  <a:pt x="3556611" y="295709"/>
                  <a:pt x="3588940" y="271462"/>
                </a:cubicBezTo>
                <a:cubicBezTo>
                  <a:pt x="3647181" y="227782"/>
                  <a:pt x="3639056" y="228551"/>
                  <a:pt x="3703240" y="200025"/>
                </a:cubicBezTo>
                <a:cubicBezTo>
                  <a:pt x="3726677" y="189609"/>
                  <a:pt x="3752259" y="183905"/>
                  <a:pt x="3774678" y="171450"/>
                </a:cubicBezTo>
                <a:cubicBezTo>
                  <a:pt x="3795494" y="159886"/>
                  <a:pt x="3812320" y="142243"/>
                  <a:pt x="3831828" y="128587"/>
                </a:cubicBezTo>
                <a:cubicBezTo>
                  <a:pt x="3859963" y="108893"/>
                  <a:pt x="3887735" y="88476"/>
                  <a:pt x="3917553" y="71437"/>
                </a:cubicBezTo>
                <a:cubicBezTo>
                  <a:pt x="4020114" y="12831"/>
                  <a:pt x="4004035" y="21241"/>
                  <a:pt x="4089003" y="0"/>
                </a:cubicBezTo>
                <a:cubicBezTo>
                  <a:pt x="4141390" y="4762"/>
                  <a:pt x="4194362" y="5145"/>
                  <a:pt x="4246165" y="14287"/>
                </a:cubicBezTo>
                <a:cubicBezTo>
                  <a:pt x="4275827" y="19521"/>
                  <a:pt x="4331890" y="42862"/>
                  <a:pt x="4331890" y="42862"/>
                </a:cubicBezTo>
                <a:cubicBezTo>
                  <a:pt x="4378716" y="74079"/>
                  <a:pt x="4289028" y="76200"/>
                  <a:pt x="4331890" y="85725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Complete binary tree with </a:t>
            </a:r>
            <a:r>
              <a:rPr lang="en-US" sz="2400" dirty="0">
                <a:solidFill>
                  <a:schemeClr val="hlink"/>
                </a:solidFill>
              </a:rPr>
              <a:t>10</a:t>
            </a:r>
            <a:r>
              <a:rPr lang="en-US" sz="2400" dirty="0"/>
              <a:t> nodes.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266825" y="2362200"/>
            <a:ext cx="7010400" cy="3657600"/>
            <a:chOff x="624" y="960"/>
            <a:chExt cx="4080" cy="2141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624" y="960"/>
              <a:ext cx="3984" cy="2141"/>
              <a:chOff x="624" y="2016"/>
              <a:chExt cx="3984" cy="2141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912" y="2880"/>
                <a:ext cx="3456" cy="768"/>
                <a:chOff x="768" y="2208"/>
                <a:chExt cx="3456" cy="768"/>
              </a:xfrm>
            </p:grpSpPr>
            <p:sp>
              <p:nvSpPr>
                <p:cNvPr id="30727" name="Oval 7"/>
                <p:cNvSpPr>
                  <a:spLocks noChangeArrowheads="1"/>
                </p:cNvSpPr>
                <p:nvPr/>
              </p:nvSpPr>
              <p:spPr bwMode="auto">
                <a:xfrm>
                  <a:off x="7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30728" name="Oval 8"/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30729" name="Oval 9"/>
                <p:cNvSpPr>
                  <a:spLocks noChangeArrowheads="1"/>
                </p:cNvSpPr>
                <p:nvPr/>
              </p:nvSpPr>
              <p:spPr bwMode="auto">
                <a:xfrm>
                  <a:off x="31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30730" name="Oval 10"/>
                <p:cNvSpPr>
                  <a:spLocks noChangeArrowheads="1"/>
                </p:cNvSpPr>
                <p:nvPr/>
              </p:nvSpPr>
              <p:spPr bwMode="auto">
                <a:xfrm>
                  <a:off x="398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30731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3312" y="2256"/>
                  <a:ext cx="240" cy="43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732" name="Line 12"/>
                <p:cNvSpPr>
                  <a:spLocks noChangeShapeType="1"/>
                </p:cNvSpPr>
                <p:nvPr/>
              </p:nvSpPr>
              <p:spPr bwMode="auto">
                <a:xfrm>
                  <a:off x="3744" y="2208"/>
                  <a:ext cx="33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733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960" y="2208"/>
                  <a:ext cx="528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734" name="Line 14"/>
                <p:cNvSpPr>
                  <a:spLocks noChangeShapeType="1"/>
                </p:cNvSpPr>
                <p:nvPr/>
              </p:nvSpPr>
              <p:spPr bwMode="auto">
                <a:xfrm>
                  <a:off x="1728" y="2208"/>
                  <a:ext cx="384" cy="57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" name="Group 15"/>
              <p:cNvGrpSpPr>
                <a:grpSpLocks/>
              </p:cNvGrpSpPr>
              <p:nvPr/>
            </p:nvGrpSpPr>
            <p:grpSpPr bwMode="auto">
              <a:xfrm>
                <a:off x="2688" y="2016"/>
                <a:ext cx="240" cy="365"/>
                <a:chOff x="4176" y="1104"/>
                <a:chExt cx="240" cy="365"/>
              </a:xfrm>
            </p:grpSpPr>
            <p:sp>
              <p:nvSpPr>
                <p:cNvPr id="30736" name="Oval 16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3073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en-US" sz="320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6" name="Group 18"/>
              <p:cNvGrpSpPr>
                <a:grpSpLocks/>
              </p:cNvGrpSpPr>
              <p:nvPr/>
            </p:nvGrpSpPr>
            <p:grpSpPr bwMode="auto">
              <a:xfrm>
                <a:off x="1632" y="2208"/>
                <a:ext cx="2256" cy="845"/>
                <a:chOff x="1488" y="1536"/>
                <a:chExt cx="2256" cy="845"/>
              </a:xfrm>
            </p:grpSpPr>
            <p:grpSp>
              <p:nvGrpSpPr>
                <p:cNvPr id="7" name="Group 19"/>
                <p:cNvGrpSpPr>
                  <a:grpSpLocks/>
                </p:cNvGrpSpPr>
                <p:nvPr/>
              </p:nvGrpSpPr>
              <p:grpSpPr bwMode="auto">
                <a:xfrm>
                  <a:off x="3504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30740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3074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8" name="Group 22"/>
                <p:cNvGrpSpPr>
                  <a:grpSpLocks/>
                </p:cNvGrpSpPr>
                <p:nvPr/>
              </p:nvGrpSpPr>
              <p:grpSpPr bwMode="auto">
                <a:xfrm>
                  <a:off x="1488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30743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30744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30745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680" y="1536"/>
                  <a:ext cx="864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746" name="Line 26"/>
                <p:cNvSpPr>
                  <a:spLocks noChangeShapeType="1"/>
                </p:cNvSpPr>
                <p:nvPr/>
              </p:nvSpPr>
              <p:spPr bwMode="auto">
                <a:xfrm>
                  <a:off x="2736" y="1584"/>
                  <a:ext cx="81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" name="Group 27"/>
              <p:cNvGrpSpPr>
                <a:grpSpLocks/>
              </p:cNvGrpSpPr>
              <p:nvPr/>
            </p:nvGrpSpPr>
            <p:grpSpPr bwMode="auto">
              <a:xfrm>
                <a:off x="624" y="3504"/>
                <a:ext cx="3984" cy="653"/>
                <a:chOff x="480" y="2832"/>
                <a:chExt cx="3984" cy="653"/>
              </a:xfrm>
            </p:grpSpPr>
            <p:grpSp>
              <p:nvGrpSpPr>
                <p:cNvPr id="10" name="Group 28"/>
                <p:cNvGrpSpPr>
                  <a:grpSpLocks/>
                </p:cNvGrpSpPr>
                <p:nvPr/>
              </p:nvGrpSpPr>
              <p:grpSpPr bwMode="auto">
                <a:xfrm>
                  <a:off x="480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30749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30750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" name="Group 31"/>
                <p:cNvGrpSpPr>
                  <a:grpSpLocks/>
                </p:cNvGrpSpPr>
                <p:nvPr/>
              </p:nvGrpSpPr>
              <p:grpSpPr bwMode="auto">
                <a:xfrm>
                  <a:off x="1104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30752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30753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30754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672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755" name="Line 35"/>
                <p:cNvSpPr>
                  <a:spLocks noChangeShapeType="1"/>
                </p:cNvSpPr>
                <p:nvPr/>
              </p:nvSpPr>
              <p:spPr bwMode="auto">
                <a:xfrm>
                  <a:off x="1008" y="2832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2" name="Group 36"/>
                <p:cNvGrpSpPr>
                  <a:grpSpLocks/>
                </p:cNvGrpSpPr>
                <p:nvPr/>
              </p:nvGrpSpPr>
              <p:grpSpPr bwMode="auto">
                <a:xfrm>
                  <a:off x="1776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30757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30758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3" name="Group 39"/>
                <p:cNvGrpSpPr>
                  <a:grpSpLocks/>
                </p:cNvGrpSpPr>
                <p:nvPr/>
              </p:nvGrpSpPr>
              <p:grpSpPr bwMode="auto">
                <a:xfrm>
                  <a:off x="240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30760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30761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30762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968" y="2928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763" name="Line 43"/>
                <p:cNvSpPr>
                  <a:spLocks noChangeShapeType="1"/>
                </p:cNvSpPr>
                <p:nvPr/>
              </p:nvSpPr>
              <p:spPr bwMode="auto">
                <a:xfrm>
                  <a:off x="2304" y="2880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4" name="Group 44"/>
                <p:cNvGrpSpPr>
                  <a:grpSpLocks/>
                </p:cNvGrpSpPr>
                <p:nvPr/>
              </p:nvGrpSpPr>
              <p:grpSpPr bwMode="auto">
                <a:xfrm>
                  <a:off x="2928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30765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30766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5" name="Group 47"/>
                <p:cNvGrpSpPr>
                  <a:grpSpLocks/>
                </p:cNvGrpSpPr>
                <p:nvPr/>
              </p:nvGrpSpPr>
              <p:grpSpPr bwMode="auto">
                <a:xfrm>
                  <a:off x="336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30768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30769" name="Text 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6" name="Group 50"/>
                <p:cNvGrpSpPr>
                  <a:grpSpLocks/>
                </p:cNvGrpSpPr>
                <p:nvPr/>
              </p:nvGrpSpPr>
              <p:grpSpPr bwMode="auto">
                <a:xfrm>
                  <a:off x="3792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30771" name="Oval 51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30772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7" name="Group 53"/>
                <p:cNvGrpSpPr>
                  <a:grpSpLocks/>
                </p:cNvGrpSpPr>
                <p:nvPr/>
              </p:nvGrpSpPr>
              <p:grpSpPr bwMode="auto">
                <a:xfrm>
                  <a:off x="4224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30774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30775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endParaRPr lang="en-US" sz="3200"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30776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3072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777" name="Line 57"/>
                <p:cNvSpPr>
                  <a:spLocks noChangeShapeType="1"/>
                </p:cNvSpPr>
                <p:nvPr/>
              </p:nvSpPr>
              <p:spPr bwMode="auto">
                <a:xfrm>
                  <a:off x="3360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778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936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779" name="Line 59"/>
                <p:cNvSpPr>
                  <a:spLocks noChangeShapeType="1"/>
                </p:cNvSpPr>
                <p:nvPr/>
              </p:nvSpPr>
              <p:spPr bwMode="auto">
                <a:xfrm>
                  <a:off x="4176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sp>
          <p:nvSpPr>
            <p:cNvPr id="30780" name="Text Box 60"/>
            <p:cNvSpPr txBox="1">
              <a:spLocks noChangeArrowheads="1"/>
            </p:cNvSpPr>
            <p:nvPr/>
          </p:nvSpPr>
          <p:spPr bwMode="auto">
            <a:xfrm>
              <a:off x="2736" y="960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30781" name="Text Box 61"/>
            <p:cNvSpPr txBox="1">
              <a:spLocks noChangeArrowheads="1"/>
            </p:cNvSpPr>
            <p:nvPr/>
          </p:nvSpPr>
          <p:spPr bwMode="auto">
            <a:xfrm>
              <a:off x="1680" y="1632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30782" name="Text Box 62"/>
            <p:cNvSpPr txBox="1">
              <a:spLocks noChangeArrowheads="1"/>
            </p:cNvSpPr>
            <p:nvPr/>
          </p:nvSpPr>
          <p:spPr bwMode="auto">
            <a:xfrm>
              <a:off x="3696" y="1632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30783" name="Text Box 63"/>
            <p:cNvSpPr txBox="1">
              <a:spLocks noChangeArrowheads="1"/>
            </p:cNvSpPr>
            <p:nvPr/>
          </p:nvSpPr>
          <p:spPr bwMode="auto">
            <a:xfrm>
              <a:off x="912" y="2256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30784" name="Text Box 64"/>
            <p:cNvSpPr txBox="1">
              <a:spLocks noChangeArrowheads="1"/>
            </p:cNvSpPr>
            <p:nvPr/>
          </p:nvSpPr>
          <p:spPr bwMode="auto">
            <a:xfrm>
              <a:off x="2256" y="2304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30785" name="Text Box 65"/>
            <p:cNvSpPr txBox="1">
              <a:spLocks noChangeArrowheads="1"/>
            </p:cNvSpPr>
            <p:nvPr/>
          </p:nvSpPr>
          <p:spPr bwMode="auto">
            <a:xfrm>
              <a:off x="3360" y="2256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30786" name="Text Box 66"/>
            <p:cNvSpPr txBox="1">
              <a:spLocks noChangeArrowheads="1"/>
            </p:cNvSpPr>
            <p:nvPr/>
          </p:nvSpPr>
          <p:spPr bwMode="auto">
            <a:xfrm>
              <a:off x="4176" y="2304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30787" name="Text Box 67"/>
            <p:cNvSpPr txBox="1">
              <a:spLocks noChangeArrowheads="1"/>
            </p:cNvSpPr>
            <p:nvPr/>
          </p:nvSpPr>
          <p:spPr bwMode="auto">
            <a:xfrm>
              <a:off x="672" y="2688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30788" name="Text Box 68"/>
            <p:cNvSpPr txBox="1">
              <a:spLocks noChangeArrowheads="1"/>
            </p:cNvSpPr>
            <p:nvPr/>
          </p:nvSpPr>
          <p:spPr bwMode="auto">
            <a:xfrm>
              <a:off x="1296" y="2688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30789" name="Text Box 69"/>
            <p:cNvSpPr txBox="1">
              <a:spLocks noChangeArrowheads="1"/>
            </p:cNvSpPr>
            <p:nvPr/>
          </p:nvSpPr>
          <p:spPr bwMode="auto">
            <a:xfrm>
              <a:off x="1872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30790" name="Text Box 70"/>
            <p:cNvSpPr txBox="1">
              <a:spLocks noChangeArrowheads="1"/>
            </p:cNvSpPr>
            <p:nvPr/>
          </p:nvSpPr>
          <p:spPr bwMode="auto">
            <a:xfrm>
              <a:off x="2544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30791" name="Text Box 71"/>
            <p:cNvSpPr txBox="1">
              <a:spLocks noChangeArrowheads="1"/>
            </p:cNvSpPr>
            <p:nvPr/>
          </p:nvSpPr>
          <p:spPr bwMode="auto">
            <a:xfrm>
              <a:off x="3024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30792" name="Text Box 72"/>
            <p:cNvSpPr txBox="1">
              <a:spLocks noChangeArrowheads="1"/>
            </p:cNvSpPr>
            <p:nvPr/>
          </p:nvSpPr>
          <p:spPr bwMode="auto">
            <a:xfrm>
              <a:off x="3456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30793" name="Text Box 73"/>
            <p:cNvSpPr txBox="1">
              <a:spLocks noChangeArrowheads="1"/>
            </p:cNvSpPr>
            <p:nvPr/>
          </p:nvSpPr>
          <p:spPr bwMode="auto">
            <a:xfrm>
              <a:off x="3888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14</a:t>
              </a:r>
            </a:p>
          </p:txBody>
        </p:sp>
        <p:sp>
          <p:nvSpPr>
            <p:cNvPr id="30794" name="Text Box 74"/>
            <p:cNvSpPr txBox="1">
              <a:spLocks noChangeArrowheads="1"/>
            </p:cNvSpPr>
            <p:nvPr/>
          </p:nvSpPr>
          <p:spPr bwMode="auto">
            <a:xfrm>
              <a:off x="4320" y="273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15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72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Determine the height.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Determine the number of nodes.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Make a clone.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Determine if two binary trees are clones.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Display the binary tree.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Evaluate the arithmetic expression represented by a binary tree.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Obtain the infix form of an expression.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Obtain the prefix form of an expression.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Obtain the postfix form of an expression.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sz="3200">
                <a:latin typeface="Verdana" pitchFamily="34" charset="0"/>
              </a:rPr>
              <a:t>Some Binary Tree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4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en-US" b="1" dirty="0"/>
              <a:t>Definitions</a:t>
            </a:r>
            <a:r>
              <a:rPr lang="en-US" altLang="en-US" dirty="0"/>
              <a:t>: (provided by the user)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i="1" dirty="0"/>
              <a:t>MAX_ITEMS</a:t>
            </a:r>
            <a:r>
              <a:rPr lang="en-US" altLang="en-US" sz="2400" dirty="0"/>
              <a:t>: Max number of items that might be on the stack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i="1" dirty="0" err="1"/>
              <a:t>ItemType</a:t>
            </a:r>
            <a:r>
              <a:rPr lang="en-US" altLang="en-US" sz="2400" dirty="0"/>
              <a:t>: Data type of the items on the stack	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en-US" b="1" dirty="0"/>
              <a:t>Operations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 err="1"/>
              <a:t>MakeEmpty</a:t>
            </a:r>
            <a:r>
              <a:rPr lang="en-US" altLang="en-US" sz="2400" dirty="0"/>
              <a:t>	  	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Boolean </a:t>
            </a:r>
            <a:r>
              <a:rPr lang="en-US" altLang="en-US" sz="2400" dirty="0" err="1"/>
              <a:t>IsEmpty</a:t>
            </a:r>
            <a:endParaRPr lang="en-US" altLang="en-US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Boolean </a:t>
            </a:r>
            <a:r>
              <a:rPr lang="en-US" altLang="en-US" sz="2400" dirty="0" err="1"/>
              <a:t>IsFull</a:t>
            </a:r>
            <a:endParaRPr lang="en-US" altLang="en-US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Push (</a:t>
            </a:r>
            <a:r>
              <a:rPr lang="en-US" altLang="en-US" sz="2400" i="1" dirty="0" err="1"/>
              <a:t>ItemType</a:t>
            </a:r>
            <a:r>
              <a:rPr lang="en-US" altLang="en-US" sz="2400" i="1" dirty="0"/>
              <a:t> </a:t>
            </a:r>
            <a:r>
              <a:rPr lang="en-US" altLang="en-US" sz="2400" i="1" dirty="0" err="1" smtClean="0"/>
              <a:t>newItem</a:t>
            </a:r>
            <a:r>
              <a:rPr lang="en-US" altLang="en-US" sz="2400" dirty="0" smtClean="0"/>
              <a:t>)</a:t>
            </a:r>
            <a:endParaRPr lang="en-US" altLang="en-US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Pop (</a:t>
            </a:r>
            <a:r>
              <a:rPr lang="en-US" altLang="en-US" sz="2400" i="1" dirty="0" err="1"/>
              <a:t>ItemType</a:t>
            </a:r>
            <a:r>
              <a:rPr lang="en-US" altLang="en-US" sz="2400" i="1" dirty="0"/>
              <a:t>&amp; item</a:t>
            </a:r>
            <a:r>
              <a:rPr lang="en-US" altLang="en-US" sz="2400" dirty="0"/>
              <a:t>)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90286" y="304800"/>
            <a:ext cx="7772400" cy="838200"/>
          </a:xfrm>
        </p:spPr>
        <p:txBody>
          <a:bodyPr/>
          <a:lstStyle/>
          <a:p>
            <a:pPr algn="l"/>
            <a:r>
              <a:rPr lang="en-US" altLang="en-US" dirty="0"/>
              <a:t>Stack Specification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2560" y="2035080"/>
              <a:ext cx="8916840" cy="4420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360" y="2027160"/>
                <a:ext cx="8934480" cy="443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94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en-US" b="1" dirty="0">
                <a:ea typeface="MS Mincho" panose="02020609040205080304" pitchFamily="49" charset="-128"/>
              </a:rPr>
              <a:t>Push</a:t>
            </a:r>
            <a:r>
              <a:rPr lang="en-US" altLang="en-US" dirty="0">
                <a:ea typeface="MS Mincho" panose="02020609040205080304" pitchFamily="49" charset="-128"/>
              </a:rPr>
              <a:t> (</a:t>
            </a:r>
            <a:r>
              <a:rPr lang="en-US" altLang="en-US" dirty="0" err="1">
                <a:ea typeface="MS Mincho" panose="02020609040205080304" pitchFamily="49" charset="-128"/>
              </a:rPr>
              <a:t>ItemType</a:t>
            </a:r>
            <a:r>
              <a:rPr lang="en-US" altLang="en-US" dirty="0">
                <a:ea typeface="MS Mincho" panose="02020609040205080304" pitchFamily="49" charset="-128"/>
              </a:rPr>
              <a:t> </a:t>
            </a:r>
            <a:r>
              <a:rPr lang="en-US" altLang="en-US" dirty="0" err="1">
                <a:ea typeface="MS Mincho" panose="02020609040205080304" pitchFamily="49" charset="-128"/>
              </a:rPr>
              <a:t>newItem</a:t>
            </a:r>
            <a:r>
              <a:rPr lang="en-US" altLang="en-US" dirty="0">
                <a:ea typeface="MS Mincho" panose="02020609040205080304" pitchFamily="49" charset="-128"/>
              </a:rPr>
              <a:t>)</a:t>
            </a:r>
            <a:r>
              <a:rPr lang="en-US" altLang="en-US" dirty="0"/>
              <a:t> </a:t>
            </a:r>
            <a:endParaRPr lang="en-US" altLang="en-US" i="1" dirty="0" smtClean="0"/>
          </a:p>
          <a:p>
            <a:pPr marL="971550" lvl="1" indent="-571500">
              <a:buFont typeface="Wingdings" panose="05000000000000000000" pitchFamily="2" charset="2"/>
              <a:buChar char="v"/>
            </a:pPr>
            <a:r>
              <a:rPr lang="en-US" altLang="en-US" sz="2400" i="1" dirty="0" smtClean="0"/>
              <a:t>Function</a:t>
            </a:r>
            <a:r>
              <a:rPr lang="en-US" altLang="en-US" sz="2400" dirty="0"/>
              <a:t>: Adds </a:t>
            </a:r>
            <a:r>
              <a:rPr lang="en-US" altLang="en-US" sz="2400" dirty="0" err="1"/>
              <a:t>newItem</a:t>
            </a:r>
            <a:r>
              <a:rPr lang="en-US" altLang="en-US" sz="2400" dirty="0"/>
              <a:t> to the top of the stack. </a:t>
            </a:r>
          </a:p>
          <a:p>
            <a:pPr marL="971550" lvl="1" indent="-571500">
              <a:buFont typeface="Wingdings" panose="05000000000000000000" pitchFamily="2" charset="2"/>
              <a:buChar char="v"/>
            </a:pPr>
            <a:r>
              <a:rPr lang="en-US" altLang="en-US" sz="2400" i="1" dirty="0"/>
              <a:t>Preconditions</a:t>
            </a:r>
            <a:r>
              <a:rPr lang="en-US" altLang="en-US" sz="2400" dirty="0"/>
              <a:t>: Stack has been initialized and is not full.</a:t>
            </a:r>
          </a:p>
          <a:p>
            <a:pPr marL="971550" lvl="1" indent="-571500">
              <a:buFont typeface="Wingdings" panose="05000000000000000000" pitchFamily="2" charset="2"/>
              <a:buChar char="v"/>
            </a:pPr>
            <a:r>
              <a:rPr lang="en-US" altLang="en-US" sz="2400" i="1" dirty="0" err="1"/>
              <a:t>Postconditions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newItem</a:t>
            </a:r>
            <a:r>
              <a:rPr lang="en-US" altLang="en-US" sz="2400" dirty="0"/>
              <a:t> is at the top of the stack</a:t>
            </a:r>
            <a:r>
              <a:rPr lang="en-US" altLang="en-US" sz="2400" dirty="0" smtClean="0"/>
              <a:t>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en-US" b="1" dirty="0">
                <a:ea typeface="MS Mincho" panose="02020609040205080304" pitchFamily="49" charset="-128"/>
              </a:rPr>
              <a:t>Pop</a:t>
            </a:r>
            <a:r>
              <a:rPr lang="en-US" altLang="en-US" dirty="0">
                <a:ea typeface="MS Mincho" panose="02020609040205080304" pitchFamily="49" charset="-128"/>
              </a:rPr>
              <a:t> (</a:t>
            </a:r>
            <a:r>
              <a:rPr lang="en-US" altLang="en-US" dirty="0" err="1">
                <a:ea typeface="MS Mincho" panose="02020609040205080304" pitchFamily="49" charset="-128"/>
              </a:rPr>
              <a:t>ItemType</a:t>
            </a:r>
            <a:r>
              <a:rPr lang="en-US" altLang="en-US" dirty="0">
                <a:ea typeface="MS Mincho" panose="02020609040205080304" pitchFamily="49" charset="-128"/>
              </a:rPr>
              <a:t>&amp; item</a:t>
            </a:r>
            <a:r>
              <a:rPr lang="en-US" altLang="en-US" dirty="0" smtClean="0">
                <a:ea typeface="MS Mincho" panose="02020609040205080304" pitchFamily="49" charset="-128"/>
              </a:rPr>
              <a:t>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i="1" dirty="0"/>
              <a:t>Function</a:t>
            </a:r>
            <a:r>
              <a:rPr lang="en-US" altLang="en-US" sz="2400" dirty="0"/>
              <a:t>: Removes </a:t>
            </a:r>
            <a:r>
              <a:rPr lang="en-US" altLang="en-US" sz="2400" dirty="0" err="1"/>
              <a:t>topItem</a:t>
            </a:r>
            <a:r>
              <a:rPr lang="en-US" altLang="en-US" sz="2400" dirty="0"/>
              <a:t> from stack and returns it in item.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i="1" dirty="0"/>
              <a:t>Preconditions</a:t>
            </a:r>
            <a:r>
              <a:rPr lang="en-US" altLang="en-US" sz="2400" dirty="0"/>
              <a:t>: Stack has been initialized and is not empty.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i="1" dirty="0" err="1"/>
              <a:t>Postconditions</a:t>
            </a:r>
            <a:r>
              <a:rPr lang="en-US" altLang="en-US" sz="2400" dirty="0"/>
              <a:t>: Top element has been removed from stack and item </a:t>
            </a:r>
            <a:r>
              <a:rPr lang="en-US" altLang="en-US" sz="2400" dirty="0">
                <a:ea typeface="MS Mincho" panose="02020609040205080304" pitchFamily="49" charset="-128"/>
              </a:rPr>
              <a:t>is a copy of the removed element.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 </a:t>
            </a:r>
            <a:endParaRPr lang="en-US" altLang="en-US" sz="2400" dirty="0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04800"/>
            <a:ext cx="8229600" cy="1143000"/>
          </a:xfrm>
        </p:spPr>
        <p:txBody>
          <a:bodyPr/>
          <a:lstStyle/>
          <a:p>
            <a:pPr algn="l"/>
            <a:r>
              <a:rPr lang="en-US" altLang="en-US" dirty="0" smtClean="0">
                <a:cs typeface="Times New Roman" panose="02020603050405020304" pitchFamily="18" charset="0"/>
              </a:rPr>
              <a:t>Operations on stack</a:t>
            </a:r>
            <a:endParaRPr lang="en-US" altLang="en-US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2640" y="1306440"/>
              <a:ext cx="8709840" cy="4888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920" y="1296360"/>
                <a:ext cx="8725320" cy="490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991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:\stacks_fig1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81153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mtClean="0">
                <a:cs typeface="Times New Roman" panose="02020603050405020304" pitchFamily="18" charset="0"/>
              </a:rPr>
              <a:t>Operations on stack</a:t>
            </a:r>
            <a:endParaRPr lang="en-US" altLang="en-US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18080" y="1107360"/>
              <a:ext cx="8030880" cy="3758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600" y="1097640"/>
                <a:ext cx="8047080" cy="37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710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#include "</a:t>
            </a:r>
            <a:r>
              <a:rPr lang="en-US" altLang="en-US" sz="2000" dirty="0" err="1">
                <a:cs typeface="Times New Roman" panose="02020603050405020304" pitchFamily="18" charset="0"/>
              </a:rPr>
              <a:t>ItemType.h</a:t>
            </a:r>
            <a:r>
              <a:rPr lang="en-US" altLang="en-US" sz="2000" dirty="0">
                <a:cs typeface="Times New Roman" panose="02020603050405020304" pitchFamily="18" charset="0"/>
              </a:rPr>
              <a:t>"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// Must be provided by the user of the class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// Contains definitions for MAX_ITEMS and </a:t>
            </a:r>
            <a:r>
              <a:rPr lang="en-US" altLang="en-US" sz="2000" dirty="0" err="1">
                <a:cs typeface="Times New Roman" panose="02020603050405020304" pitchFamily="18" charset="0"/>
              </a:rPr>
              <a:t>ItemType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 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class </a:t>
            </a:r>
            <a:r>
              <a:rPr lang="en-US" altLang="en-US" sz="2000" dirty="0" err="1">
                <a:cs typeface="Times New Roman" panose="02020603050405020304" pitchFamily="18" charset="0"/>
              </a:rPr>
              <a:t>StackType</a:t>
            </a:r>
            <a:r>
              <a:rPr lang="en-US" altLang="en-US" sz="2000" dirty="0">
                <a:cs typeface="Times New Roman" panose="02020603050405020304" pitchFamily="18" charset="0"/>
              </a:rPr>
              <a:t> {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public: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 	</a:t>
            </a:r>
            <a:r>
              <a:rPr lang="en-US" altLang="en-US" sz="2000" dirty="0" err="1">
                <a:cs typeface="Times New Roman" panose="02020603050405020304" pitchFamily="18" charset="0"/>
              </a:rPr>
              <a:t>StackType</a:t>
            </a:r>
            <a:r>
              <a:rPr lang="en-US" altLang="en-US" sz="2000" dirty="0">
                <a:cs typeface="Times New Roman" panose="02020603050405020304" pitchFamily="18" charset="0"/>
              </a:rPr>
              <a:t>();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 	void </a:t>
            </a:r>
            <a:r>
              <a:rPr lang="en-US" altLang="en-US" sz="2000" dirty="0" err="1">
                <a:cs typeface="Times New Roman" panose="02020603050405020304" pitchFamily="18" charset="0"/>
              </a:rPr>
              <a:t>MakeEmpty</a:t>
            </a:r>
            <a:r>
              <a:rPr lang="en-US" altLang="en-US" sz="2000" dirty="0"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	bool </a:t>
            </a:r>
            <a:r>
              <a:rPr lang="en-US" altLang="en-US" sz="2000" dirty="0" err="1">
                <a:cs typeface="Times New Roman" panose="02020603050405020304" pitchFamily="18" charset="0"/>
              </a:rPr>
              <a:t>IsEmpty</a:t>
            </a:r>
            <a:r>
              <a:rPr lang="en-US" altLang="en-US" sz="2000" dirty="0">
                <a:cs typeface="Times New Roman" panose="02020603050405020304" pitchFamily="18" charset="0"/>
              </a:rPr>
              <a:t>() </a:t>
            </a:r>
            <a:r>
              <a:rPr lang="en-US" altLang="en-US" sz="2000" dirty="0" err="1">
                <a:cs typeface="Times New Roman" panose="02020603050405020304" pitchFamily="18" charset="0"/>
              </a:rPr>
              <a:t>const</a:t>
            </a:r>
            <a:r>
              <a:rPr lang="en-US" altLang="en-US" sz="2000" dirty="0">
                <a:cs typeface="Times New Roman" panose="02020603050405020304" pitchFamily="18" charset="0"/>
              </a:rPr>
              <a:t>;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 	bool </a:t>
            </a:r>
            <a:r>
              <a:rPr lang="en-US" altLang="en-US" sz="2000" dirty="0" err="1">
                <a:cs typeface="Times New Roman" panose="02020603050405020304" pitchFamily="18" charset="0"/>
              </a:rPr>
              <a:t>IsFull</a:t>
            </a:r>
            <a:r>
              <a:rPr lang="en-US" altLang="en-US" sz="2000" dirty="0">
                <a:cs typeface="Times New Roman" panose="02020603050405020304" pitchFamily="18" charset="0"/>
              </a:rPr>
              <a:t>() </a:t>
            </a:r>
            <a:r>
              <a:rPr lang="en-US" altLang="en-US" sz="2000" dirty="0" err="1">
                <a:cs typeface="Times New Roman" panose="02020603050405020304" pitchFamily="18" charset="0"/>
              </a:rPr>
              <a:t>const</a:t>
            </a:r>
            <a:r>
              <a:rPr lang="en-US" altLang="en-US" sz="2000" dirty="0">
                <a:cs typeface="Times New Roman" panose="02020603050405020304" pitchFamily="18" charset="0"/>
              </a:rPr>
              <a:t>;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 	void Push(</a:t>
            </a:r>
            <a:r>
              <a:rPr lang="en-US" altLang="en-US" sz="2000" dirty="0" err="1">
                <a:cs typeface="Times New Roman" panose="02020603050405020304" pitchFamily="18" charset="0"/>
              </a:rPr>
              <a:t>ItemType</a:t>
            </a:r>
            <a:r>
              <a:rPr lang="en-US" altLang="en-US" sz="2000" dirty="0">
                <a:cs typeface="Times New Roman" panose="02020603050405020304" pitchFamily="18" charset="0"/>
              </a:rPr>
              <a:t>);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 	void Pop(</a:t>
            </a:r>
            <a:r>
              <a:rPr lang="en-US" altLang="en-US" sz="2000" dirty="0" err="1">
                <a:cs typeface="Times New Roman" panose="02020603050405020304" pitchFamily="18" charset="0"/>
              </a:rPr>
              <a:t>ItemType</a:t>
            </a:r>
            <a:r>
              <a:rPr lang="en-US" altLang="en-US" sz="2000" dirty="0">
                <a:cs typeface="Times New Roman" panose="02020603050405020304" pitchFamily="18" charset="0"/>
              </a:rPr>
              <a:t>&amp;);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private: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 	</a:t>
            </a:r>
            <a:r>
              <a:rPr lang="en-US" altLang="en-US" sz="2000" dirty="0" err="1">
                <a:cs typeface="Times New Roman" panose="02020603050405020304" pitchFamily="18" charset="0"/>
              </a:rPr>
              <a:t>int</a:t>
            </a:r>
            <a:r>
              <a:rPr lang="en-US" altLang="en-US" sz="2000" dirty="0">
                <a:cs typeface="Times New Roman" panose="02020603050405020304" pitchFamily="18" charset="0"/>
              </a:rPr>
              <a:t> top;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 	</a:t>
            </a:r>
            <a:r>
              <a:rPr lang="en-US" altLang="en-US" sz="2000" dirty="0" err="1">
                <a:cs typeface="Times New Roman" panose="02020603050405020304" pitchFamily="18" charset="0"/>
              </a:rPr>
              <a:t>ItemType</a:t>
            </a:r>
            <a:r>
              <a:rPr lang="en-US" altLang="en-US" sz="2000" dirty="0">
                <a:cs typeface="Times New Roman" panose="02020603050405020304" pitchFamily="18" charset="0"/>
              </a:rPr>
              <a:t> items[MAX_ITEMS];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533400"/>
            <a:ext cx="77724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dirty="0">
                <a:ea typeface="MS Mincho" panose="02020609040205080304" pitchFamily="49" charset="-128"/>
              </a:rPr>
              <a:t>Stack Implementation</a:t>
            </a:r>
            <a:r>
              <a:rPr lang="en-US" altLang="en-US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76480" y="788040"/>
              <a:ext cx="8591400" cy="5439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280" y="779040"/>
                <a:ext cx="8604720" cy="54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289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4646</TotalTime>
  <Words>1990</Words>
  <Application>Microsoft Office PowerPoint</Application>
  <PresentationFormat>On-screen Show (4:3)</PresentationFormat>
  <Paragraphs>509</Paragraphs>
  <Slides>56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MS Mincho</vt:lpstr>
      <vt:lpstr>ＭＳ Ｐゴシック</vt:lpstr>
      <vt:lpstr>Arial</vt:lpstr>
      <vt:lpstr>Calibri</vt:lpstr>
      <vt:lpstr>Courier New</vt:lpstr>
      <vt:lpstr>Times New Roman</vt:lpstr>
      <vt:lpstr>Verdana</vt:lpstr>
      <vt:lpstr>Wingdings</vt:lpstr>
      <vt:lpstr>Office Theme</vt:lpstr>
      <vt:lpstr>Data Structures, Algorithms and Design</vt:lpstr>
      <vt:lpstr>PowerPoint Presentation</vt:lpstr>
      <vt:lpstr>PowerPoint Presentation</vt:lpstr>
      <vt:lpstr>Stacks</vt:lpstr>
      <vt:lpstr>What is a stack?</vt:lpstr>
      <vt:lpstr>Stack Specification</vt:lpstr>
      <vt:lpstr>Operations on stack</vt:lpstr>
      <vt:lpstr>PowerPoint Presentation</vt:lpstr>
      <vt:lpstr>Stack Implementation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Finding a Path</vt:lpstr>
      <vt:lpstr>Finding a Path</vt:lpstr>
      <vt:lpstr>Stack is used for:</vt:lpstr>
      <vt:lpstr>Stack Summary</vt:lpstr>
      <vt:lpstr>PowerPoint Presentation</vt:lpstr>
      <vt:lpstr>Queues</vt:lpstr>
      <vt:lpstr>Queues</vt:lpstr>
      <vt:lpstr>Insertion in Queue (Enqueue)</vt:lpstr>
      <vt:lpstr>Deletion from Queue (Dequeue)</vt:lpstr>
      <vt:lpstr>PowerPoint Presentation</vt:lpstr>
      <vt:lpstr>PowerPoint Presentation</vt:lpstr>
      <vt:lpstr>PowerPoint Presentation</vt:lpstr>
      <vt:lpstr>Queue Summary</vt:lpstr>
      <vt:lpstr>Implementing a queue using two stacks (method 1)</vt:lpstr>
      <vt:lpstr>Implementing a queue using two stacks (method 2)</vt:lpstr>
      <vt:lpstr>Implement stack using two queues</vt:lpstr>
      <vt:lpstr>Implement stack using two queues</vt:lpstr>
      <vt:lpstr>PowerPoint Presentation</vt:lpstr>
      <vt:lpstr>Definition</vt:lpstr>
      <vt:lpstr>Tree</vt:lpstr>
      <vt:lpstr>Levels of a Tree</vt:lpstr>
      <vt:lpstr>Node Degree = Number Of Children</vt:lpstr>
      <vt:lpstr>Tree Degree = Max Node Degree</vt:lpstr>
      <vt:lpstr>Binary Tree</vt:lpstr>
      <vt:lpstr>Differences Between A Tree &amp; A Binary Tree</vt:lpstr>
      <vt:lpstr>PowerPoint Presentation</vt:lpstr>
      <vt:lpstr>Binary Tree Form</vt:lpstr>
      <vt:lpstr>PowerPoint Presentation</vt:lpstr>
      <vt:lpstr>Minimum Number Of Nodes</vt:lpstr>
      <vt:lpstr>Maximum Number Of Nodes</vt:lpstr>
      <vt:lpstr>Number Of Nodes &amp; Height</vt:lpstr>
      <vt:lpstr>Full Binary Tree</vt:lpstr>
      <vt:lpstr>Numbering Nodes In A Full Binary Tree</vt:lpstr>
      <vt:lpstr>Node Number Properties </vt:lpstr>
      <vt:lpstr>Node Number Properties </vt:lpstr>
      <vt:lpstr>Node Number Properties </vt:lpstr>
      <vt:lpstr>Complete Binary Tree With n Nodes</vt:lpstr>
      <vt:lpstr>Example</vt:lpstr>
      <vt:lpstr>Some Binary Tree Operations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 and Algorithm</dc:title>
  <dc:creator>Administrator</dc:creator>
  <cp:lastModifiedBy>Admin</cp:lastModifiedBy>
  <cp:revision>284</cp:revision>
  <dcterms:created xsi:type="dcterms:W3CDTF">2006-08-16T00:00:00Z</dcterms:created>
  <dcterms:modified xsi:type="dcterms:W3CDTF">2020-09-05T04:34:11Z</dcterms:modified>
</cp:coreProperties>
</file>